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84" r:id="rId2"/>
    <p:sldId id="256" r:id="rId3"/>
    <p:sldId id="285" r:id="rId4"/>
    <p:sldId id="286" r:id="rId5"/>
    <p:sldId id="289" r:id="rId6"/>
    <p:sldId id="319" r:id="rId7"/>
    <p:sldId id="290" r:id="rId8"/>
    <p:sldId id="257" r:id="rId9"/>
    <p:sldId id="288" r:id="rId10"/>
    <p:sldId id="287" r:id="rId11"/>
    <p:sldId id="292" r:id="rId12"/>
    <p:sldId id="291" r:id="rId13"/>
    <p:sldId id="294" r:id="rId14"/>
    <p:sldId id="328" r:id="rId15"/>
    <p:sldId id="293" r:id="rId16"/>
    <p:sldId id="295" r:id="rId17"/>
    <p:sldId id="296" r:id="rId18"/>
    <p:sldId id="298" r:id="rId19"/>
    <p:sldId id="297" r:id="rId20"/>
    <p:sldId id="299" r:id="rId21"/>
    <p:sldId id="320" r:id="rId22"/>
    <p:sldId id="321" r:id="rId23"/>
    <p:sldId id="322" r:id="rId24"/>
    <p:sldId id="324" r:id="rId25"/>
    <p:sldId id="323" r:id="rId26"/>
    <p:sldId id="325" r:id="rId27"/>
    <p:sldId id="326" r:id="rId28"/>
    <p:sldId id="327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-99392"/>
            <a:ext cx="11771120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312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96752"/>
            <a:ext cx="325497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6383"/>
            <a:ext cx="19526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FactoryMethod</a:t>
            </a:r>
            <a:r>
              <a:rPr lang="zh-CN" altLang="en-US" dirty="0" smtClean="0"/>
              <a:t>变体</a:t>
            </a:r>
            <a:r>
              <a:rPr lang="en-US" dirty="0" smtClean="0"/>
              <a:t>(</a:t>
            </a:r>
            <a:r>
              <a:rPr lang="zh-CN" altLang="en-US" dirty="0" smtClean="0"/>
              <a:t>职责分离）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96" y="3933056"/>
            <a:ext cx="3467100" cy="268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933056"/>
            <a:ext cx="2819400" cy="134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373216"/>
            <a:ext cx="4914900" cy="124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468" y="786383"/>
            <a:ext cx="5544616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Factory (</a:t>
            </a:r>
            <a:r>
              <a:rPr lang="zh-CN" altLang="en-US" dirty="0" smtClean="0"/>
              <a:t>改为虚方法同样具有扩展性）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2" y="1143000"/>
            <a:ext cx="38671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17240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21907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6632"/>
            <a:ext cx="30575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1663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Abstract </a:t>
            </a:r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93" y="2684859"/>
            <a:ext cx="38766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69726"/>
            <a:ext cx="38576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41164"/>
            <a:ext cx="9073008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84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44624"/>
            <a:ext cx="58578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18097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90010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97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996952"/>
            <a:ext cx="29527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5852" y="75458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 -  Background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2" y="1700808"/>
            <a:ext cx="53625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346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4704"/>
            <a:ext cx="9144000" cy="698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 -  Old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 -  Old </a:t>
            </a:r>
            <a:r>
              <a:rPr lang="en-US" dirty="0" err="1" smtClean="0"/>
              <a:t>Code.Logic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31545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1268760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解析</a:t>
            </a:r>
            <a:r>
              <a:rPr lang="zh-CN" altLang="en-US" dirty="0" smtClean="0"/>
              <a:t>请求中的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Timestamp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根据请求中的</a:t>
            </a:r>
            <a:r>
              <a:rPr lang="en-US" altLang="zh-CN" dirty="0" err="1" smtClean="0"/>
              <a:t>TaskName</a:t>
            </a:r>
            <a:r>
              <a:rPr lang="zh-CN" altLang="en-US" dirty="0" smtClean="0"/>
              <a:t>判定所需要刷新的缓存对象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根据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缓存中取回缓存对象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从缓存对象中找到用于标识缓存新鲜程度的属性（</a:t>
            </a:r>
            <a:r>
              <a:rPr lang="en-US" altLang="zh-CN" dirty="0" smtClean="0"/>
              <a:t>Timestamp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比较缓存对象的</a:t>
            </a:r>
            <a:r>
              <a:rPr lang="en-US" altLang="zh-CN" dirty="0" smtClean="0"/>
              <a:t>Timestamp</a:t>
            </a:r>
            <a:r>
              <a:rPr lang="zh-CN" altLang="en-US" dirty="0" smtClean="0"/>
              <a:t>和请求中的</a:t>
            </a:r>
            <a:r>
              <a:rPr lang="en-US" altLang="zh-CN" dirty="0" smtClean="0"/>
              <a:t>Timestamp</a:t>
            </a:r>
            <a:r>
              <a:rPr lang="zh-CN" altLang="en-US" dirty="0" smtClean="0"/>
              <a:t>，判断是否刷新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如果需要刷新缓存，调用相应的数据库读取操作，重写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缓存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65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0"/>
            <a:ext cx="114915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3050"/>
            <a:ext cx="4352925" cy="624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507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3" y="836712"/>
            <a:ext cx="450532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6712"/>
            <a:ext cx="45339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0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93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572"/>
            <a:ext cx="48387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624"/>
            <a:ext cx="4800600" cy="67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0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47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altLang="zh-CN" sz="1200" dirty="0" smtClean="0"/>
              <a:t>- </a:t>
            </a:r>
            <a:r>
              <a:rPr lang="en-US" sz="1200" dirty="0" err="1" smtClean="0"/>
              <a:t>Swallow.ProductImageSyncTask</a:t>
            </a:r>
            <a:endParaRPr 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7" y="0"/>
            <a:ext cx="5629275" cy="691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0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</a:t>
            </a:r>
            <a:r>
              <a:rPr lang="en-US" dirty="0"/>
              <a:t>Method </a:t>
            </a:r>
            <a:r>
              <a:rPr lang="en-US" altLang="zh-CN" sz="1200" dirty="0"/>
              <a:t>- </a:t>
            </a:r>
            <a:r>
              <a:rPr lang="en-US" sz="1200" dirty="0" smtClean="0"/>
              <a:t>Swallow. </a:t>
            </a:r>
            <a:r>
              <a:rPr lang="en-US" sz="1200" dirty="0" err="1"/>
              <a:t>ProductBasicInfoSyncTask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34255"/>
            <a:ext cx="509587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0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 </a:t>
            </a:r>
            <a:r>
              <a:rPr lang="en-US" dirty="0" smtClean="0"/>
              <a:t>Method </a:t>
            </a:r>
            <a:r>
              <a:rPr lang="en-US" altLang="zh-CN" sz="1200" dirty="0" smtClean="0"/>
              <a:t>- </a:t>
            </a:r>
            <a:r>
              <a:rPr lang="en-US" sz="1200" dirty="0" err="1"/>
              <a:t>Common.ProductRiskScheduleSyncTask</a:t>
            </a:r>
            <a:endParaRPr 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71" y="764704"/>
            <a:ext cx="6602413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0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2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950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rimmkaufman.com/content/outlook_dup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1" y="-18452"/>
            <a:ext cx="11034305" cy="687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21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152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994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197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346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265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49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507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950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152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994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848872" cy="540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197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346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265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49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507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950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152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994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201"/>
            <a:ext cx="38195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696" y="1910155"/>
            <a:ext cx="5781675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21949"/>
            <a:ext cx="6229350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56"/>
            <a:ext cx="6343650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78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2409"/>
            <a:ext cx="4067175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5438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6632"/>
            <a:ext cx="25146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1655316"/>
            <a:ext cx="47625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68" y="1655316"/>
            <a:ext cx="49149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655316"/>
            <a:ext cx="54102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9346</TotalTime>
  <Words>175</Words>
  <Application>Microsoft Office PowerPoint</Application>
  <PresentationFormat>全屏显示(4:3)</PresentationFormat>
  <Paragraphs>67</Paragraphs>
  <Slides>47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44</cp:revision>
  <dcterms:created xsi:type="dcterms:W3CDTF">2015-02-16T08:08:46Z</dcterms:created>
  <dcterms:modified xsi:type="dcterms:W3CDTF">2015-03-18T09:36:50Z</dcterms:modified>
</cp:coreProperties>
</file>