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257" r:id="rId4"/>
    <p:sldId id="282" r:id="rId5"/>
    <p:sldId id="287" r:id="rId6"/>
    <p:sldId id="283" r:id="rId7"/>
    <p:sldId id="284" r:id="rId8"/>
    <p:sldId id="286" r:id="rId9"/>
    <p:sldId id="299" r:id="rId10"/>
    <p:sldId id="296" r:id="rId11"/>
    <p:sldId id="297" r:id="rId12"/>
    <p:sldId id="298" r:id="rId13"/>
    <p:sldId id="300" r:id="rId14"/>
    <p:sldId id="306" r:id="rId15"/>
    <p:sldId id="301" r:id="rId16"/>
    <p:sldId id="307" r:id="rId17"/>
    <p:sldId id="308" r:id="rId18"/>
    <p:sldId id="294" r:id="rId19"/>
    <p:sldId id="313" r:id="rId20"/>
    <p:sldId id="314" r:id="rId21"/>
    <p:sldId id="315" r:id="rId22"/>
    <p:sldId id="316" r:id="rId23"/>
    <p:sldId id="317" r:id="rId24"/>
    <p:sldId id="325" r:id="rId25"/>
    <p:sldId id="318" r:id="rId26"/>
    <p:sldId id="319" r:id="rId27"/>
    <p:sldId id="320" r:id="rId28"/>
    <p:sldId id="321" r:id="rId29"/>
    <p:sldId id="295" r:id="rId30"/>
    <p:sldId id="322" r:id="rId31"/>
    <p:sldId id="323" r:id="rId32"/>
    <p:sldId id="292" r:id="rId33"/>
    <p:sldId id="309" r:id="rId34"/>
    <p:sldId id="28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0" autoAdjust="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摘录自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创建型类模式将对象的部分创建工作延迟到子类，而创建型对象模式则将它延迟到另一个对象中。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结构型类模式使用继承机制来组合类，而结构型对象模式则描述了对象的组装方式。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行为型类模式使用继承描述算法和控制流，而行为型对象模式则描述一组对象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怎样协作完成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单个对象所无法完成的任务。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1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84784"/>
            <a:ext cx="8363272" cy="5112568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</a:t>
            </a:r>
            <a:r>
              <a:rPr lang="en-US" altLang="zh-CN" sz="1900" dirty="0" smtClean="0">
                <a:effectLst/>
              </a:rPr>
              <a:t>Component</a:t>
            </a:r>
            <a:r>
              <a:rPr lang="zh-CN" altLang="en-US" sz="1900" dirty="0" smtClean="0">
                <a:effectLst/>
              </a:rPr>
              <a:t>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solidFill>
                  <a:srgbClr val="FF0000"/>
                </a:solidFill>
                <a:effectLst/>
              </a:rPr>
              <a:t>不同的组件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有大相径庭的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</a:p>
          <a:p>
            <a:endParaRPr lang="en-US" altLang="zh-CN" sz="1900" dirty="0" smtClean="0">
              <a:solidFill>
                <a:srgbClr val="FF0000"/>
              </a:solidFill>
              <a:effectLst/>
            </a:endParaRPr>
          </a:p>
          <a:p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	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将来会有新的组件加入，伴随着新的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  <a:endParaRPr lang="en-US" altLang="zh-CN" sz="1900" dirty="0">
              <a:solidFill>
                <a:srgbClr val="FF0000"/>
              </a:solidFill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Work Area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dirty="0" err="1" smtClean="0">
                <a:solidFill>
                  <a:srgbClr val="FF0000"/>
                </a:solidFill>
                <a:effectLst/>
              </a:rPr>
              <a:t>CreateArea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43608" y="548680"/>
            <a:ext cx="6858000" cy="79446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" y="1700809"/>
            <a:ext cx="9123859" cy="320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" y="2060848"/>
            <a:ext cx="480011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297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3" y="1916832"/>
            <a:ext cx="491072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67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endParaRPr lang="en-US" altLang="zh-CN" sz="1400" dirty="0" smtClean="0">
              <a:solidFill>
                <a:srgbClr val="002060"/>
              </a:solidFill>
              <a:effectLst/>
              <a:latin typeface="+mn-ea"/>
            </a:endParaRP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Simple Factory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	Abstract 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752528" cy="385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157931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6" y="3168724"/>
            <a:ext cx="4602882" cy="30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则显示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，则显示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个系列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/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产品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族</a:t>
            </a:r>
            <a:r>
              <a:rPr lang="zh-CN" altLang="en-US" sz="1900" dirty="0" smtClean="0">
                <a:effectLst/>
              </a:rPr>
              <a:t>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相似：</a:t>
            </a:r>
            <a:r>
              <a:rPr lang="en-US" altLang="zh-CN" sz="1900" dirty="0" smtClean="0">
                <a:effectLst/>
              </a:rPr>
              <a:t>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产品厂商都一致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接口：抽象工厂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Web Page</a:t>
            </a:r>
            <a:r>
              <a:rPr lang="zh-CN" altLang="en-US" sz="1900" dirty="0" smtClean="0">
                <a:effectLst/>
              </a:rPr>
              <a:t>只知晓抽象的产品 和 抽象的工厂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4754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38275"/>
            <a:ext cx="46005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77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604963"/>
            <a:ext cx="56578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22920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73325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Future: 	</a:t>
            </a:r>
            <a:r>
              <a:rPr 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GoogleFamilyFactoryV1</a:t>
            </a:r>
            <a:r>
              <a:rPr 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?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14513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在软件系统中，经常面临着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一系统相互依赖的对象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的创建工作：同时，由于需求的变化，往往存在更多系列对象的创建工作。</a:t>
            </a:r>
          </a:p>
          <a:p>
            <a:pPr>
              <a:spcBef>
                <a:spcPct val="0"/>
              </a:spcBef>
            </a:pP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如何应对这种变化？如何绕过常规的对象创建方法（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new),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封装机制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来避免客户程序和这种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多系列具体对象创建工作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的紧耦合？</a:t>
            </a: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提供一个创建一系列相关或相互依赖对象的接口，而无需指定它们具体的类。</a:t>
            </a:r>
            <a:endParaRPr lang="zh-CN" altLang="en-US" sz="1600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00808"/>
            <a:ext cx="7776864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0232"/>
            <a:ext cx="7887176" cy="35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504056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AbstractFactory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声明一个创建抽象产品对象的操作接口。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ConcreteFactory(AppleFamilyFactoryV1,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MicrosoftFamilyFactoryV1,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AppleFamilyFactoryV2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实现创建具体产品对象的操作。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AbstractProduct( Pad, Phone 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为一类产品对象声明一个接口。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ConcreteProduct( iPad 2, Surface 4, iPhone 4, WindowsPhone8.1)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定义一个将被相应的具体工厂创建的产品对象。</a:t>
            </a: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Client( Web Page )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仅使用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由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AbstractFactory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声明的接口。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4"/>
                </a:solidFill>
              </a:rPr>
              <a:t>Simple Factory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：</a:t>
            </a:r>
            <a:endParaRPr lang="en-US" altLang="zh-CN" sz="14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简单的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工厂</a:t>
            </a:r>
            <a:r>
              <a:rPr lang="zh-CN" altLang="en-US" sz="1400" dirty="0">
                <a:solidFill>
                  <a:schemeClr val="accent4"/>
                </a:solidFill>
              </a:rPr>
              <a:t>，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</a:t>
            </a:r>
            <a:r>
              <a:rPr lang="zh-CN" altLang="en-US" sz="1400" dirty="0" smtClean="0">
                <a:solidFill>
                  <a:schemeClr val="accent4"/>
                </a:solidFill>
              </a:rPr>
              <a:t>一个创建对象的简单方法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生产同一等级结构中的某个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无法扩展新的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Factory Method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endParaRPr lang="en-US" altLang="zh-CN" sz="16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定义</a:t>
            </a:r>
            <a:r>
              <a:rPr lang="zh-CN" altLang="en-US" sz="1400" dirty="0">
                <a:solidFill>
                  <a:schemeClr val="accent4"/>
                </a:solidFill>
              </a:rPr>
              <a:t>一个创建对象的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重点在于接口，即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Method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</a:t>
            </a:r>
            <a:r>
              <a:rPr lang="zh-CN" altLang="en-US" sz="1400" dirty="0" smtClean="0">
                <a:solidFill>
                  <a:schemeClr val="accent4"/>
                </a:solidFill>
              </a:rPr>
              <a:t>的某个产品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支持扩展</a:t>
            </a:r>
            <a:r>
              <a:rPr lang="zh-CN" altLang="en-US" sz="1400" dirty="0" smtClean="0">
                <a:solidFill>
                  <a:schemeClr val="accent4"/>
                </a:solidFill>
              </a:rPr>
              <a:t>新的产品 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Abstract Factory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r>
              <a:rPr lang="en-US" sz="1600" b="1" dirty="0" smtClean="0">
                <a:solidFill>
                  <a:schemeClr val="accent4"/>
                </a:solidFill>
              </a:rPr>
              <a:t> </a:t>
            </a: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</a:t>
            </a:r>
            <a:r>
              <a:rPr lang="zh-CN" altLang="en-US" sz="1400" dirty="0">
                <a:solidFill>
                  <a:schemeClr val="accent4"/>
                </a:solidFill>
              </a:rPr>
              <a:t>一个创建一系列相关或相互依赖对象的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     重点</a:t>
            </a:r>
            <a:r>
              <a:rPr lang="zh-CN" altLang="en-US" sz="1400" dirty="0" smtClean="0">
                <a:solidFill>
                  <a:schemeClr val="accent4"/>
                </a:solidFill>
              </a:rPr>
              <a:t>在于提供创建</a:t>
            </a:r>
            <a:r>
              <a:rPr lang="zh-CN" altLang="en-US" sz="1400" dirty="0">
                <a:solidFill>
                  <a:schemeClr val="accent4"/>
                </a:solidFill>
              </a:rPr>
              <a:t>一系列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产品接口的工厂，即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用来生产相互关联</a:t>
            </a:r>
            <a:r>
              <a:rPr lang="zh-CN" altLang="en-US" sz="1400" dirty="0">
                <a:solidFill>
                  <a:schemeClr val="accent4"/>
                </a:solidFill>
              </a:rPr>
              <a:t>的整个产品</a:t>
            </a:r>
            <a:r>
              <a:rPr lang="zh-CN" altLang="en-US" sz="1400" dirty="0" smtClean="0">
                <a:solidFill>
                  <a:schemeClr val="accent4"/>
                </a:solidFill>
              </a:rPr>
              <a:t>系列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产品族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无法扩展新</a:t>
            </a:r>
            <a:r>
              <a:rPr lang="zh-CN" altLang="en-US" sz="1400" dirty="0">
                <a:solidFill>
                  <a:schemeClr val="accent4"/>
                </a:solidFill>
              </a:rPr>
              <a:t>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产品个体，支持扩展</a:t>
            </a:r>
            <a:r>
              <a:rPr lang="zh-CN" altLang="en-US" sz="1400" dirty="0">
                <a:solidFill>
                  <a:schemeClr val="accent4"/>
                </a:solidFill>
              </a:rPr>
              <a:t>产品系列</a:t>
            </a:r>
            <a:r>
              <a:rPr lang="en-US" altLang="zh-CN" sz="1400" dirty="0">
                <a:solidFill>
                  <a:schemeClr val="accent4"/>
                </a:solidFill>
              </a:rPr>
              <a:t>/</a:t>
            </a:r>
            <a:r>
              <a:rPr lang="zh-CN" altLang="en-US" sz="1400" dirty="0">
                <a:solidFill>
                  <a:schemeClr val="accent4"/>
                </a:solidFill>
              </a:rPr>
              <a:t>产品族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           </a:t>
            </a:r>
            <a:r>
              <a:rPr lang="en-US" altLang="zh-CN" sz="5400">
                <a:ea typeface="宋体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7894</TotalTime>
  <Words>704</Words>
  <Application>Microsoft Office PowerPoint</Application>
  <PresentationFormat>全屏显示(4:3)</PresentationFormat>
  <Paragraphs>374</Paragraphs>
  <Slides>34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Q &amp; A</vt:lpstr>
      <vt:lpstr>     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146</cp:revision>
  <dcterms:created xsi:type="dcterms:W3CDTF">2015-02-16T08:08:46Z</dcterms:created>
  <dcterms:modified xsi:type="dcterms:W3CDTF">2015-04-08T10:44:41Z</dcterms:modified>
</cp:coreProperties>
</file>