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 err="1" smtClean="0">
                <a:effectLst/>
              </a:rPr>
              <a:t>CreateWorkArea</a:t>
            </a:r>
            <a:r>
              <a:rPr lang="en-US" altLang="zh-CN" sz="1900" dirty="0" smtClean="0">
                <a:effectLst/>
              </a:rPr>
              <a:t>()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smtClean="0">
                <a:solidFill>
                  <a:srgbClr val="FF0000"/>
                </a:solidFill>
                <a:effectLst/>
              </a:rPr>
              <a:t>CreateWorkArea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1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988840"/>
            <a:ext cx="4911358" cy="34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6430"/>
            <a:ext cx="5083719" cy="36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2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- Simple Factory</a:t>
            </a: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- Abstract Factory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Difference</a:t>
            </a:r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相同：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</a:t>
            </a:r>
            <a:r>
              <a:rPr lang="zh-CN" altLang="en-US" sz="1900" dirty="0" smtClean="0">
                <a:effectLst/>
              </a:rPr>
              <a:t>厂商生产的产品系列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产品族都</a:t>
            </a:r>
            <a:r>
              <a:rPr lang="zh-CN" altLang="en-US" sz="1900" dirty="0">
                <a:effectLst/>
              </a:rPr>
              <a:t>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38274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79512" y="1965598"/>
            <a:ext cx="4219433" cy="2831554"/>
            <a:chOff x="179512" y="1965598"/>
            <a:chExt cx="4219433" cy="2831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965598"/>
              <a:ext cx="4219433" cy="2831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1691680" y="2132856"/>
              <a:ext cx="1872208" cy="1512168"/>
              <a:chOff x="1691680" y="2132856"/>
              <a:chExt cx="1872208" cy="1512168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1691680" y="2132856"/>
                <a:ext cx="1008112" cy="1080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组合 18"/>
              <p:cNvGrpSpPr/>
              <p:nvPr/>
            </p:nvGrpSpPr>
            <p:grpSpPr>
              <a:xfrm>
                <a:off x="1691680" y="3212976"/>
                <a:ext cx="1872208" cy="432048"/>
                <a:chOff x="1691680" y="3212976"/>
                <a:chExt cx="1872208" cy="432048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1691680" y="3212976"/>
                  <a:ext cx="15121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3203848" y="3212976"/>
                  <a:ext cx="0" cy="1683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843808" y="3381375"/>
                  <a:ext cx="720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284380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56388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582675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GoogleFamilyFactoryV1?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在软件系统中，经常面临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着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zh-CN" altLang="en-US" sz="1600" b="1" spc="5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</a:t>
            </a:r>
            <a:r>
              <a:rPr lang="zh-CN" altLang="en-US" sz="1600" b="1" spc="5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列</a:t>
            </a:r>
            <a:r>
              <a:rPr lang="zh-CN" altLang="en-US" sz="1600" b="1" spc="5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相互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依赖的对象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(new),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703</Words>
  <Application>Microsoft Office PowerPoint</Application>
  <PresentationFormat>全屏显示(4:3)</PresentationFormat>
  <Paragraphs>376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160</cp:revision>
  <dcterms:created xsi:type="dcterms:W3CDTF">2015-02-16T08:08:46Z</dcterms:created>
  <dcterms:modified xsi:type="dcterms:W3CDTF">2015-04-09T11:05:09Z</dcterms:modified>
</cp:coreProperties>
</file>