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5/6/2015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的接口构造对象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，构造步骤容易实现</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a:t>
            </a:r>
            <a:r>
              <a:rPr lang="zh-CN" altLang="en-US" sz="1600" spc="50" dirty="0" smtClean="0">
                <a:ln w="12700">
                  <a:noFill/>
                  <a:prstDash val="solid"/>
                </a:ln>
                <a:solidFill>
                  <a:schemeClr val="accent4"/>
                </a:solidFill>
                <a:latin typeface="+mj-lt"/>
                <a:ea typeface="+mj-ea"/>
                <a:cs typeface="+mj-cs"/>
              </a:rPr>
              <a:t>的场景，</a:t>
            </a:r>
            <a:r>
              <a:rPr lang="zh-CN" altLang="en-US" sz="1600" spc="50" dirty="0" smtClean="0">
                <a:ln w="12700">
                  <a:noFill/>
                  <a:prstDash val="solid"/>
                </a:ln>
                <a:solidFill>
                  <a:schemeClr val="accent4"/>
                </a:solidFill>
                <a:latin typeface="+mj-lt"/>
                <a:ea typeface="+mj-ea"/>
                <a:cs typeface="+mj-cs"/>
              </a:rPr>
              <a:t>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en-US" altLang="zh-CN" sz="1600" spc="50" dirty="0" smtClean="0">
                <a:ln w="12700">
                  <a:noFill/>
                  <a:prstDash val="solid"/>
                </a:ln>
                <a:solidFill>
                  <a:schemeClr val="accent4"/>
                </a:solidFill>
              </a:rPr>
              <a:t>Builder</a:t>
            </a:r>
            <a:r>
              <a:rPr lang="zh-CN" altLang="en-US" sz="1600" spc="50" dirty="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提供</a:t>
            </a:r>
            <a:r>
              <a:rPr lang="en-US" altLang="zh-CN" sz="1600" spc="50" dirty="0" smtClean="0">
                <a:ln w="12700">
                  <a:noFill/>
                  <a:prstDash val="solid"/>
                </a:ln>
                <a:solidFill>
                  <a:schemeClr val="accent4"/>
                </a:solidFill>
              </a:rPr>
              <a:t>Construct</a:t>
            </a:r>
            <a:r>
              <a:rPr lang="zh-CN" altLang="en-US" sz="1600" spc="50" dirty="0" smtClean="0">
                <a:ln w="12700">
                  <a:noFill/>
                  <a:prstDash val="solid"/>
                </a:ln>
                <a:solidFill>
                  <a:schemeClr val="accent4"/>
                </a:solidFill>
              </a:rPr>
              <a:t>方法，封装</a:t>
            </a:r>
            <a:r>
              <a:rPr lang="zh-CN" altLang="en-US" sz="1600" spc="50" dirty="0" smtClean="0">
                <a:ln w="12700">
                  <a:noFill/>
                  <a:prstDash val="solid"/>
                </a:ln>
                <a:solidFill>
                  <a:schemeClr val="accent4"/>
                </a:solidFill>
              </a:rPr>
              <a:t>构建过程</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a:t>
            </a:r>
            <a:r>
              <a:rPr lang="en-US" altLang="zh-CN" sz="1600" spc="50" dirty="0" smtClean="0">
                <a:ln w="12700">
                  <a:noFill/>
                  <a:prstDash val="solid"/>
                </a:ln>
                <a:solidFill>
                  <a:schemeClr val="accent4"/>
                </a:solidFill>
              </a:rPr>
              <a:t>Product</a:t>
            </a:r>
            <a:r>
              <a:rPr lang="zh-CN" altLang="en-US" sz="1600" spc="50" dirty="0" smtClean="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a:ln w="12700">
                  <a:noFill/>
                  <a:prstDash val="solid"/>
                </a:ln>
                <a:solidFill>
                  <a:schemeClr val="accent4"/>
                </a:solidFill>
              </a:rPr>
              <a:t> ，</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Product</a:t>
            </a:r>
            <a:r>
              <a:rPr lang="zh-CN" altLang="en-US" sz="1600" spc="50" dirty="0">
                <a:ln w="12700">
                  <a:noFill/>
                  <a:prstDash val="solid"/>
                </a:ln>
                <a:solidFill>
                  <a:schemeClr val="accent4"/>
                </a:solidFill>
              </a:rPr>
              <a:t>自身</a:t>
            </a:r>
            <a:r>
              <a:rPr lang="zh-CN" altLang="en-US" sz="1600" spc="50" dirty="0" smtClean="0">
                <a:ln w="12700">
                  <a:noFill/>
                  <a:prstDash val="solid"/>
                </a:ln>
                <a:solidFill>
                  <a:schemeClr val="accent4"/>
                </a:solidFill>
              </a:rPr>
              <a:t>控制</a:t>
            </a:r>
            <a:r>
              <a:rPr lang="zh-CN" altLang="en-US" sz="1600" spc="50" dirty="0" smtClean="0">
                <a:ln w="12700">
                  <a:noFill/>
                  <a:prstDash val="solid"/>
                </a:ln>
                <a:solidFill>
                  <a:schemeClr val="accent4"/>
                </a:solidFill>
              </a:rPr>
              <a:t>构建过程</a:t>
            </a:r>
            <a:r>
              <a:rPr lang="zh-CN" altLang="en-US" sz="1600" spc="50" dirty="0" smtClean="0">
                <a:ln w="12700">
                  <a:noFill/>
                  <a:prstDash val="solid"/>
                </a:ln>
                <a:solidFill>
                  <a:schemeClr val="accent4"/>
                </a:solidFill>
              </a:rPr>
              <a:t>，依赖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控制细节，</a:t>
            </a:r>
            <a:r>
              <a:rPr lang="zh-CN" altLang="en-US" sz="1600" spc="50" dirty="0" smtClean="0">
                <a:ln w="12700">
                  <a:noFill/>
                  <a:prstDash val="solid"/>
                </a:ln>
                <a:solidFill>
                  <a:schemeClr val="accent4"/>
                </a:solidFill>
              </a:rPr>
              <a:t>自己</a:t>
            </a:r>
            <a:r>
              <a:rPr lang="zh-CN" altLang="en-US" sz="1600" spc="50" dirty="0" smtClean="0">
                <a:ln w="12700">
                  <a:noFill/>
                  <a:prstDash val="solid"/>
                </a:ln>
                <a:solidFill>
                  <a:schemeClr val="accent4"/>
                </a:solidFill>
              </a:rPr>
              <a:t>构建</a:t>
            </a:r>
            <a:r>
              <a:rPr lang="zh-CN" altLang="en-US" sz="1600" spc="50" dirty="0" smtClean="0">
                <a:ln w="12700">
                  <a:noFill/>
                  <a:prstDash val="solid"/>
                </a:ln>
                <a:solidFill>
                  <a:schemeClr val="accent4"/>
                </a:solidFill>
              </a:rPr>
              <a:t>自己</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&amp; Factory Method &amp;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电脑本身之间存在个体差异，如有的因促销价格打折，有的则有打印机赠品、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组合 41"/>
          <p:cNvGrpSpPr/>
          <p:nvPr/>
        </p:nvGrpSpPr>
        <p:grpSpPr>
          <a:xfrm>
            <a:off x="4932040" y="3933056"/>
            <a:ext cx="3312368" cy="2664296"/>
            <a:chOff x="4932040" y="3933056"/>
            <a:chExt cx="3312368" cy="2664296"/>
          </a:xfrm>
        </p:grpSpPr>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
          <p:nvSpPr>
            <p:cNvPr id="70" name="TextBox 69"/>
            <p:cNvSpPr txBox="1"/>
            <p:nvPr/>
          </p:nvSpPr>
          <p:spPr>
            <a:xfrm>
              <a:off x="7236295" y="4263479"/>
              <a:ext cx="504057" cy="461665"/>
            </a:xfrm>
            <a:prstGeom prst="rect">
              <a:avLst/>
            </a:prstGeom>
            <a:noFill/>
          </p:spPr>
          <p:txBody>
            <a:bodyPr wrap="square" lIns="0" tIns="0" rIns="0" bIns="0" rtlCol="0">
              <a:spAutoFit/>
            </a:bodyPr>
            <a:lstStyle/>
            <a:p>
              <a:r>
                <a:rPr lang="zh-CN" altLang="en-US" sz="1000" dirty="0" smtClean="0"/>
                <a:t>。。。。。。。。</a:t>
              </a:r>
              <a:r>
                <a:rPr lang="zh-CN" altLang="en-US" sz="1000" dirty="0"/>
                <a:t>。</a:t>
              </a:r>
              <a:endParaRPr lang="en-US" sz="10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70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r>
              <a:rPr lang="zh-CN" altLang="en-US" sz="1900" dirty="0" smtClean="0">
                <a:effectLst/>
              </a:rPr>
              <a:t>：</a:t>
            </a:r>
            <a:r>
              <a:rPr lang="en-US" altLang="zh-CN" sz="1900" dirty="0" smtClean="0">
                <a:effectLst/>
              </a:rPr>
              <a:t>Intel </a:t>
            </a:r>
            <a:r>
              <a:rPr lang="en-US" altLang="zh-CN" sz="1900" dirty="0" smtClean="0">
                <a:effectLst/>
              </a:rPr>
              <a:t>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r>
              <a:rPr lang="en-US" altLang="zh-CN" sz="1900" dirty="0">
                <a:effectLst/>
              </a:rPr>
              <a:t>: BuildCPU() / BuildMemory() / BuildGraphicCard</a:t>
            </a:r>
            <a:r>
              <a:rPr lang="en-US" altLang="zh-CN" sz="1900" dirty="0" smtClean="0">
                <a:effectLst/>
              </a:rPr>
              <a:t>()…</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无法抽象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各个部件的逻辑放至生产器</a:t>
            </a:r>
            <a:r>
              <a:rPr lang="en-US" altLang="zh-CN" sz="1900" dirty="0" smtClean="0">
                <a:effectLst/>
              </a:rPr>
              <a:t>(Builder)</a:t>
            </a:r>
            <a:r>
              <a:rPr lang="zh-CN" altLang="en-US" sz="1900" dirty="0" smtClean="0">
                <a:effectLst/>
              </a:rPr>
              <a:t>中</a:t>
            </a:r>
            <a:r>
              <a:rPr lang="en-US" altLang="zh-CN" sz="1900" dirty="0" smtClean="0">
                <a:effectLst/>
              </a:rPr>
              <a:t>, </a:t>
            </a:r>
            <a:r>
              <a:rPr lang="zh-CN" altLang="en-US" sz="1900" dirty="0" smtClean="0">
                <a:effectLst/>
              </a:rPr>
              <a:t>抽象的</a:t>
            </a:r>
            <a:r>
              <a:rPr lang="en-US" altLang="zh-CN" sz="1900" dirty="0" smtClean="0">
                <a:effectLst/>
              </a:rPr>
              <a:t>Builder</a:t>
            </a:r>
            <a:r>
              <a:rPr lang="zh-CN" altLang="en-US" sz="1900" dirty="0" smtClean="0">
                <a:effectLst/>
              </a:rPr>
              <a:t>提供部件创建</a:t>
            </a:r>
            <a:r>
              <a:rPr lang="zh-CN" altLang="en-US" sz="1900" dirty="0" smtClean="0">
                <a:effectLst/>
              </a:rPr>
              <a:t>接口</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a:t>
            </a:r>
            <a:r>
              <a:rPr lang="zh-CN" altLang="en-US" sz="1900" dirty="0" smtClean="0">
                <a:effectLst/>
              </a:rPr>
              <a:t>的流程算法</a:t>
            </a:r>
            <a:r>
              <a:rPr lang="zh-CN" altLang="en-US" sz="1900" dirty="0" smtClean="0">
                <a:effectLst/>
              </a:rPr>
              <a:t>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14579</TotalTime>
  <Words>468</Words>
  <Application>Microsoft Office PowerPoint</Application>
  <PresentationFormat>全屏显示(4:3)</PresentationFormat>
  <Paragraphs>287</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337</cp:revision>
  <dcterms:created xsi:type="dcterms:W3CDTF">2015-02-16T08:08:46Z</dcterms:created>
  <dcterms:modified xsi:type="dcterms:W3CDTF">2015-05-06T10:17:21Z</dcterms:modified>
</cp:coreProperties>
</file>