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6" r:id="rId2"/>
    <p:sldId id="298" r:id="rId3"/>
    <p:sldId id="297" r:id="rId4"/>
    <p:sldId id="299" r:id="rId5"/>
    <p:sldId id="320" r:id="rId6"/>
    <p:sldId id="321" r:id="rId7"/>
    <p:sldId id="322" r:id="rId8"/>
    <p:sldId id="324" r:id="rId9"/>
    <p:sldId id="323" r:id="rId10"/>
    <p:sldId id="325" r:id="rId11"/>
    <p:sldId id="326" r:id="rId12"/>
    <p:sldId id="32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96952"/>
            <a:ext cx="29527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5852" y="75458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 -  Background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2" y="1700808"/>
            <a:ext cx="53625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34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5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15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9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197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34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26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4"/>
            <a:ext cx="9144000" cy="698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 -  Old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50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5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15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9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197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34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26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50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5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 -  Old </a:t>
            </a:r>
            <a:r>
              <a:rPr lang="en-US" dirty="0" err="1" smtClean="0"/>
              <a:t>Code.Logic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3154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26876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解析</a:t>
            </a:r>
            <a:r>
              <a:rPr lang="zh-CN" altLang="en-US" dirty="0" smtClean="0"/>
              <a:t>请求中的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Timestamp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根据请求中的</a:t>
            </a:r>
            <a:r>
              <a:rPr lang="en-US" altLang="zh-CN" dirty="0" err="1" smtClean="0"/>
              <a:t>TaskName</a:t>
            </a:r>
            <a:r>
              <a:rPr lang="zh-CN" altLang="en-US" dirty="0" smtClean="0"/>
              <a:t>判定所需要刷新的缓存对象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缓存中取回缓存对象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从缓存对象中找到用于标识缓存新鲜程度的属性（</a:t>
            </a:r>
            <a:r>
              <a:rPr lang="en-US" altLang="zh-CN" dirty="0" smtClean="0"/>
              <a:t>Timestamp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比较缓存对象的</a:t>
            </a:r>
            <a:r>
              <a:rPr lang="en-US" altLang="zh-CN" dirty="0" smtClean="0"/>
              <a:t>Timestamp</a:t>
            </a:r>
            <a:r>
              <a:rPr lang="zh-CN" altLang="en-US" dirty="0" smtClean="0"/>
              <a:t>和请求中的</a:t>
            </a:r>
            <a:r>
              <a:rPr lang="en-US" altLang="zh-CN" dirty="0" smtClean="0"/>
              <a:t>Timestamp</a:t>
            </a:r>
            <a:r>
              <a:rPr lang="zh-CN" altLang="en-US" dirty="0" smtClean="0"/>
              <a:t>，判断是否刷新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如果需要刷新缓存，调用相应的数据库读取操作，重写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缓存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6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15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9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3050"/>
            <a:ext cx="4352925" cy="624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50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3" y="836712"/>
            <a:ext cx="45053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6712"/>
            <a:ext cx="45339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93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572"/>
            <a:ext cx="48387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624"/>
            <a:ext cx="4800600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altLang="zh-CN" sz="1200" dirty="0" smtClean="0"/>
              <a:t>- </a:t>
            </a:r>
            <a:r>
              <a:rPr lang="en-US" sz="1200" dirty="0" err="1" smtClean="0"/>
              <a:t>Swallow.ProductImageSyncTask</a:t>
            </a:r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7" y="0"/>
            <a:ext cx="5629275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Method </a:t>
            </a:r>
            <a:r>
              <a:rPr lang="en-US" altLang="zh-CN" sz="1200" dirty="0"/>
              <a:t>- </a:t>
            </a:r>
            <a:r>
              <a:rPr lang="en-US" sz="1200" dirty="0" smtClean="0"/>
              <a:t>Swallow. </a:t>
            </a:r>
            <a:r>
              <a:rPr lang="en-US" sz="1200" dirty="0" err="1"/>
              <a:t>ProductBasicInfoSyncTask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34255"/>
            <a:ext cx="509587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 </a:t>
            </a:r>
            <a:r>
              <a:rPr lang="en-US" dirty="0" smtClean="0"/>
              <a:t>Method </a:t>
            </a:r>
            <a:r>
              <a:rPr lang="en-US" altLang="zh-CN" sz="1200" dirty="0" smtClean="0"/>
              <a:t>- </a:t>
            </a:r>
            <a:r>
              <a:rPr lang="en-US" sz="1200" dirty="0" err="1"/>
              <a:t>Common.ProductRiskScheduleSyncTask</a:t>
            </a: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71" y="764704"/>
            <a:ext cx="6602413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144</Words>
  <Application>Microsoft Office PowerPoint</Application>
  <PresentationFormat>全屏显示(4:3)</PresentationFormat>
  <Paragraphs>51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47</cp:revision>
  <dcterms:created xsi:type="dcterms:W3CDTF">2015-02-16T08:08:46Z</dcterms:created>
  <dcterms:modified xsi:type="dcterms:W3CDTF">2015-03-20T10:27:17Z</dcterms:modified>
</cp:coreProperties>
</file>