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328" r:id="rId3"/>
    <p:sldId id="293" r:id="rId4"/>
    <p:sldId id="295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17240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21907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6632"/>
            <a:ext cx="30575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63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Abstract </a:t>
            </a:r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93" y="2684859"/>
            <a:ext cx="38766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69726"/>
            <a:ext cx="38576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41164"/>
            <a:ext cx="9073008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84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44624"/>
            <a:ext cx="58578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18097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90010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97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9346</TotalTime>
  <Words>6</Words>
  <Application>Microsoft Office PowerPoint</Application>
  <PresentationFormat>全屏显示(4:3)</PresentationFormat>
  <Paragraphs>5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47</cp:revision>
  <dcterms:created xsi:type="dcterms:W3CDTF">2015-02-16T08:08:46Z</dcterms:created>
  <dcterms:modified xsi:type="dcterms:W3CDTF">2015-03-20T10:27:00Z</dcterms:modified>
</cp:coreProperties>
</file>