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89" r:id="rId3"/>
    <p:sldId id="319" r:id="rId4"/>
    <p:sldId id="290" r:id="rId5"/>
    <p:sldId id="257" r:id="rId6"/>
    <p:sldId id="288" r:id="rId7"/>
    <p:sldId id="287" r:id="rId8"/>
    <p:sldId id="292" r:id="rId9"/>
    <p:sldId id="29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848872" cy="540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201"/>
            <a:ext cx="38195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1910155"/>
            <a:ext cx="57816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21949"/>
            <a:ext cx="6229350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634365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78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409"/>
            <a:ext cx="4067175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543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6632"/>
            <a:ext cx="25146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12" y="1655316"/>
            <a:ext cx="47625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68" y="1655316"/>
            <a:ext cx="49149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655316"/>
            <a:ext cx="54102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325497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6383"/>
            <a:ext cx="19526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8864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FactoryMethod</a:t>
            </a:r>
            <a:r>
              <a:rPr lang="zh-CN" altLang="en-US" dirty="0" smtClean="0"/>
              <a:t>变体</a:t>
            </a:r>
            <a:r>
              <a:rPr lang="en-US" dirty="0" smtClean="0"/>
              <a:t>(</a:t>
            </a:r>
            <a:r>
              <a:rPr lang="zh-CN" altLang="en-US" dirty="0" smtClean="0"/>
              <a:t>职责分离）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96" y="3933056"/>
            <a:ext cx="3467100" cy="26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933056"/>
            <a:ext cx="2819400" cy="134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73216"/>
            <a:ext cx="4914900" cy="124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68" y="786383"/>
            <a:ext cx="5544616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Factory (</a:t>
            </a:r>
            <a:r>
              <a:rPr lang="zh-CN" altLang="en-US" dirty="0" smtClean="0"/>
              <a:t>改为虚方法同样具有扩展性）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2" y="1143000"/>
            <a:ext cx="38671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75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9346</TotalTime>
  <Words>25</Words>
  <Application>Microsoft Office PowerPoint</Application>
  <PresentationFormat>全屏显示(4:3)</PresentationFormat>
  <Paragraphs>11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47</cp:revision>
  <dcterms:created xsi:type="dcterms:W3CDTF">2015-02-16T08:08:46Z</dcterms:created>
  <dcterms:modified xsi:type="dcterms:W3CDTF">2015-03-20T10:26:27Z</dcterms:modified>
</cp:coreProperties>
</file>