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6" r:id="rId15"/>
    <p:sldId id="301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25" r:id="rId25"/>
    <p:sldId id="318" r:id="rId26"/>
    <p:sldId id="319" r:id="rId27"/>
    <p:sldId id="320" r:id="rId28"/>
    <p:sldId id="321" r:id="rId29"/>
    <p:sldId id="295" r:id="rId30"/>
    <p:sldId id="322" r:id="rId31"/>
    <p:sldId id="323" r:id="rId32"/>
    <p:sldId id="292" r:id="rId33"/>
    <p:sldId id="309" r:id="rId34"/>
    <p:sldId id="2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0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84784"/>
            <a:ext cx="8363272" cy="5112568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</a:t>
            </a:r>
            <a:r>
              <a:rPr lang="en-US" altLang="zh-CN" sz="1900" dirty="0" smtClean="0">
                <a:effectLst/>
              </a:rPr>
              <a:t>Component</a:t>
            </a:r>
            <a:r>
              <a:rPr lang="zh-CN" altLang="en-US" sz="1900" dirty="0" smtClean="0">
                <a:effectLst/>
              </a:rPr>
              <a:t>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solidFill>
                  <a:srgbClr val="FF0000"/>
                </a:solidFill>
                <a:effectLst/>
              </a:rPr>
              <a:t>不同的组件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有大相径庭的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</a:p>
          <a:p>
            <a:endParaRPr lang="en-US" altLang="zh-CN" sz="1900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	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将来会有新的组件加入，伴随着新的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  <a:endParaRPr lang="en-US" altLang="zh-CN" sz="1900" dirty="0">
              <a:solidFill>
                <a:srgbClr val="FF0000"/>
              </a:solidFill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 err="1" smtClean="0">
                <a:effectLst/>
              </a:rPr>
              <a:t>CreateWorkArea</a:t>
            </a:r>
            <a:r>
              <a:rPr lang="en-US" altLang="zh-CN" sz="1900" dirty="0" smtClean="0">
                <a:effectLst/>
              </a:rPr>
              <a:t>()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smtClean="0">
                <a:solidFill>
                  <a:srgbClr val="FF0000"/>
                </a:solidFill>
                <a:effectLst/>
              </a:rPr>
              <a:t>CreateWorkArea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43608" y="548680"/>
            <a:ext cx="6858000" cy="79446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1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" y="1988840"/>
            <a:ext cx="4911358" cy="34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6430"/>
            <a:ext cx="5083719" cy="36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2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Abstract Factory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Difference</a:t>
            </a:r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52528" cy="38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一个系列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相同：</a:t>
            </a:r>
            <a:r>
              <a:rPr lang="en-US" altLang="zh-CN" sz="1900" dirty="0" smtClean="0">
                <a:effectLst/>
              </a:rPr>
              <a:t>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</a:t>
            </a:r>
            <a:r>
              <a:rPr lang="zh-CN" altLang="en-US" sz="1900" dirty="0" smtClean="0">
                <a:effectLst/>
              </a:rPr>
              <a:t>厂商生产的产品系列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smtClean="0">
                <a:effectLst/>
              </a:rPr>
              <a:t>产品族都</a:t>
            </a:r>
            <a:r>
              <a:rPr lang="zh-CN" altLang="en-US" sz="1900" dirty="0">
                <a:effectLst/>
              </a:rPr>
              <a:t>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提供一系列一致的产品生产接口：抽象工厂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Web Page</a:t>
            </a:r>
            <a:r>
              <a:rPr lang="zh-CN" altLang="en-US" sz="1900" dirty="0" smtClean="0">
                <a:effectLst/>
              </a:rPr>
              <a:t>只知晓抽象的产品 和 抽象的工厂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754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38275"/>
            <a:ext cx="46005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7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4963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292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Future: 	GoogleFamilyFactoryV1?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在软件系统中，经常面临着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</a:t>
            </a:r>
            <a:r>
              <a:rPr lang="zh-CN" altLang="en-US" sz="1400" dirty="0">
                <a:solidFill>
                  <a:schemeClr val="accent4"/>
                </a:solidFill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704</Words>
  <Application>Microsoft Office PowerPoint</Application>
  <PresentationFormat>全屏显示(4:3)</PresentationFormat>
  <Paragraphs>376</Paragraphs>
  <Slides>34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154</cp:revision>
  <dcterms:created xsi:type="dcterms:W3CDTF">2015-02-16T08:08:46Z</dcterms:created>
  <dcterms:modified xsi:type="dcterms:W3CDTF">2015-04-09T06:16:00Z</dcterms:modified>
</cp:coreProperties>
</file>