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Factory &amp; Factory Method &amp; Abstract 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Builder</a:t>
            </a: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Singleton	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Prototype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Adapter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	Bridge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Composite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Decorator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Façade &amp; Gateway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Proxy</a:t>
            </a:r>
          </a:p>
          <a:p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Template Method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Chain of Responsibility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Strategy</a:t>
            </a: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Observer</a:t>
            </a: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400" dirty="0">
                <a:solidFill>
                  <a:srgbClr val="002060"/>
                </a:solidFill>
                <a:effectLst/>
                <a:latin typeface="+mn-ea"/>
              </a:rPr>
              <a:t>	Iterator</a:t>
            </a:r>
          </a:p>
          <a:p>
            <a:endParaRPr lang="en-US" altLang="zh-CN" sz="1400" dirty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64</cp:revision>
  <dcterms:created xsi:type="dcterms:W3CDTF">2015-02-16T08:08:46Z</dcterms:created>
  <dcterms:modified xsi:type="dcterms:W3CDTF">2015-03-24T07:06:11Z</dcterms:modified>
</cp:coreProperties>
</file>