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85" r:id="rId3"/>
    <p:sldId id="281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479FA-1253-41AA-8ABD-DCCC0F2E9FAF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A6EF4-A491-4BFF-8620-4D2D0A638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Agenda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5" name="Rectangle 2"/>
          <p:cNvSpPr txBox="1">
            <a:spLocks noChangeArrowheads="1"/>
          </p:cNvSpPr>
          <p:nvPr/>
        </p:nvSpPr>
        <p:spPr>
          <a:xfrm>
            <a:off x="323528" y="1412776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</a:rPr>
              <a:t>	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</a:rPr>
              <a:t>Singleton</a:t>
            </a: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</a:rPr>
              <a:t>	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</a:rPr>
              <a:t>Builder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	</a:t>
            </a: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	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Prototype</a:t>
            </a:r>
          </a:p>
          <a:p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	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Adapter</a:t>
            </a:r>
            <a:endParaRPr lang="en-US" altLang="zh-CN" sz="1400" dirty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	Bridge</a:t>
            </a: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	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Composite</a:t>
            </a: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	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Decorator</a:t>
            </a: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	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Façade &amp; Gateway</a:t>
            </a: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	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Proxy</a:t>
            </a:r>
          </a:p>
          <a:p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	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Template Method</a:t>
            </a: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	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Chain of Responsibility</a:t>
            </a: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	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Strategy</a:t>
            </a: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	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Observer</a:t>
            </a:r>
            <a:endParaRPr lang="en-US" altLang="zh-CN" sz="1400" dirty="0">
              <a:solidFill>
                <a:srgbClr val="002060"/>
              </a:solidFill>
              <a:effectLst/>
              <a:latin typeface="+mn-ea"/>
            </a:endParaRP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</a:rPr>
              <a:t>	Iterator</a:t>
            </a:r>
          </a:p>
          <a:p>
            <a:endParaRPr lang="en-US" altLang="zh-CN" sz="1400" dirty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endParaRPr lang="zh-CN" altLang="en-US" sz="1400" dirty="0">
              <a:solidFill>
                <a:srgbClr val="0020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5629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Composite</a:t>
            </a:r>
            <a:endParaRPr lang="zh-CN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16832"/>
            <a:ext cx="2828925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6263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           </a:t>
            </a:r>
            <a:r>
              <a:rPr lang="en-US" altLang="zh-CN" sz="5400">
                <a:ea typeface="宋体" pitchFamily="2" charset="-122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466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6968</TotalTime>
  <Words>7</Words>
  <Application>Microsoft Office PowerPoint</Application>
  <PresentationFormat>全屏显示(4:3)</PresentationFormat>
  <Paragraphs>20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Agenda</vt:lpstr>
      <vt:lpstr>Composite</vt:lpstr>
      <vt:lpstr>           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内容</dc:title>
  <dc:creator>vlxy罗潇雨</dc:creator>
  <cp:lastModifiedBy>vlxy罗潇雨</cp:lastModifiedBy>
  <cp:revision>67</cp:revision>
  <dcterms:created xsi:type="dcterms:W3CDTF">2015-02-16T08:08:46Z</dcterms:created>
  <dcterms:modified xsi:type="dcterms:W3CDTF">2015-03-24T08:21:56Z</dcterms:modified>
</cp:coreProperties>
</file>