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2" r:id="rId4"/>
    <p:sldId id="287" r:id="rId5"/>
    <p:sldId id="283" r:id="rId6"/>
    <p:sldId id="284" r:id="rId7"/>
    <p:sldId id="286" r:id="rId8"/>
    <p:sldId id="299" r:id="rId9"/>
    <p:sldId id="296" r:id="rId10"/>
    <p:sldId id="297" r:id="rId11"/>
    <p:sldId id="298" r:id="rId12"/>
    <p:sldId id="300" r:id="rId13"/>
    <p:sldId id="301" r:id="rId14"/>
    <p:sldId id="306" r:id="rId15"/>
    <p:sldId id="307" r:id="rId16"/>
    <p:sldId id="308" r:id="rId17"/>
    <p:sldId id="294" r:id="rId18"/>
    <p:sldId id="313" r:id="rId19"/>
    <p:sldId id="314" r:id="rId20"/>
    <p:sldId id="315" r:id="rId21"/>
    <p:sldId id="288" r:id="rId22"/>
    <p:sldId id="291" r:id="rId23"/>
    <p:sldId id="295" r:id="rId24"/>
    <p:sldId id="293" r:id="rId25"/>
    <p:sldId id="292" r:id="rId26"/>
    <p:sldId id="309" r:id="rId27"/>
    <p:sldId id="310" r:id="rId28"/>
    <p:sldId id="311" r:id="rId29"/>
    <p:sldId id="312" r:id="rId30"/>
    <p:sldId id="289" r:id="rId31"/>
    <p:sldId id="290" r:id="rId32"/>
    <p:sldId id="280" r:id="rId33"/>
    <p:sldId id="28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Method (Simple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Abstract 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Area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Work Area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dirty="0" err="1" smtClean="0">
                <a:solidFill>
                  <a:srgbClr val="FF0000"/>
                </a:solidFill>
                <a:effectLst/>
              </a:rPr>
              <a:t>CreateArea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" y="1700809"/>
            <a:ext cx="9123859" cy="320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" y="2060848"/>
            <a:ext cx="480011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297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" y="1916832"/>
            <a:ext cx="49107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67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6" name="Picture 2" descr="Machine generated alternative text:&#10;pkg Facto.ethod &#10;Client &#10;uintefface.s &#10;creates &#10;createO Product &#10;operatjonfO : vow &#10;operation20 . voi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10292"/>
            <a:ext cx="5539992" cy="42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612994"/>
            <a:ext cx="61926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工厂方法是针对每一种产品提供一个工厂类。通过不同的工厂实例来创建不同的产品实例。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在同一等级结构中，支持增加任意产品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。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1603"/>
            <a:ext cx="6298065" cy="228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648" y="620688"/>
            <a:ext cx="65527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简单工厂模式的工厂类一般是使用静态方法，通过接收的参数的不同来返回不同的对象实例。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不修改代码的话，是无法扩展的。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6" y="1700808"/>
            <a:ext cx="61150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6876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Abstract Factory</a:t>
            </a:r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en-US" altLang="zh-CN" b="1" dirty="0"/>
              <a:t>(Motivate)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dirty="0"/>
              <a:t>    在软件系统中，经常面临着</a:t>
            </a:r>
            <a:r>
              <a:rPr lang="en-US" altLang="zh-CN" dirty="0"/>
              <a:t>"</a:t>
            </a:r>
            <a:r>
              <a:rPr lang="zh-CN" altLang="en-US" dirty="0"/>
              <a:t>一系统相互依赖的对象</a:t>
            </a:r>
            <a:r>
              <a:rPr lang="en-US" altLang="zh-CN" dirty="0"/>
              <a:t>"</a:t>
            </a:r>
            <a:r>
              <a:rPr lang="zh-CN" altLang="en-US" dirty="0"/>
              <a:t>的创建工作：同时，由于需求的变化，往往存在更多系列对象的创建工作。</a:t>
            </a:r>
          </a:p>
          <a:p>
            <a:r>
              <a:rPr lang="zh-CN" altLang="en-US" dirty="0"/>
              <a:t>    如何应对这种变化？如何绕过常规的对象创建方法（</a:t>
            </a:r>
            <a:r>
              <a:rPr lang="en-US" altLang="zh-CN" dirty="0"/>
              <a:t>new),</a:t>
            </a:r>
            <a:r>
              <a:rPr lang="zh-CN" altLang="en-US" dirty="0"/>
              <a:t>提供一种</a:t>
            </a:r>
            <a:r>
              <a:rPr lang="en-US" altLang="zh-CN" dirty="0"/>
              <a:t>"</a:t>
            </a:r>
            <a:r>
              <a:rPr lang="zh-CN" altLang="en-US" dirty="0"/>
              <a:t>封装机制</a:t>
            </a:r>
            <a:r>
              <a:rPr lang="en-US" altLang="zh-CN" dirty="0"/>
              <a:t>"</a:t>
            </a:r>
            <a:r>
              <a:rPr lang="zh-CN" altLang="en-US" dirty="0"/>
              <a:t>来避免客户程序和这种</a:t>
            </a:r>
            <a:r>
              <a:rPr lang="en-US" altLang="zh-CN" dirty="0"/>
              <a:t>"</a:t>
            </a:r>
            <a:r>
              <a:rPr lang="zh-CN" altLang="en-US" dirty="0"/>
              <a:t>多系列具体对象创建工作</a:t>
            </a:r>
            <a:r>
              <a:rPr lang="en-US" altLang="zh-CN" dirty="0"/>
              <a:t>"</a:t>
            </a:r>
            <a:r>
              <a:rPr lang="zh-CN" altLang="en-US" dirty="0"/>
              <a:t>的紧耦合？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b="1" dirty="0"/>
              <a:t>意图</a:t>
            </a:r>
            <a:r>
              <a:rPr lang="en-US" altLang="zh-CN" b="1" dirty="0"/>
              <a:t>(Intent</a:t>
            </a:r>
            <a:r>
              <a:rPr lang="en-US" altLang="zh-CN" b="1" dirty="0" smtClean="0"/>
              <a:t>):</a:t>
            </a:r>
          </a:p>
          <a:p>
            <a:endParaRPr lang="zh-CN" altLang="en-US" dirty="0"/>
          </a:p>
          <a:p>
            <a:r>
              <a:rPr lang="zh-CN" altLang="en-US" dirty="0"/>
              <a:t>    提供一个创建一系列相关或相互依赖对象的接口，而无需指定它们具体的类。</a:t>
            </a:r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10607"/>
            <a:ext cx="849694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抽象工厂是应对产品族概念的。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3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d:\Users\luoxy\AppData\Local\Temp\msohtmlclip1\02\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0" y="856938"/>
            <a:ext cx="707310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1683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简单工厂 ：用来生产同一等级结构中的任意产品。（对于增加新的产品，无能为力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工厂模式 ：用来生产同一等级结构中的固定产品。（支持增加任意产品）  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抽象工厂：</a:t>
            </a:r>
            <a:r>
              <a:rPr lang="en-US" dirty="0"/>
              <a:t> </a:t>
            </a:r>
            <a:r>
              <a:rPr lang="zh-CN" altLang="en-US" dirty="0"/>
              <a:t>用来生产不同产品族的全部产品。（对于增加新的产品，无能为力；支持增加产品族）</a:t>
            </a: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8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5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dirty="0" smtClean="0">
                <a:effectLst/>
              </a:rPr>
              <a:t>设计</a:t>
            </a:r>
            <a:r>
              <a:rPr lang="en-US" altLang="zh-CN" sz="1900" dirty="0" smtClean="0">
                <a:effectLst/>
              </a:rPr>
              <a:t>Outlook</a:t>
            </a:r>
            <a:r>
              <a:rPr lang="zh-CN" altLang="en-US" sz="1900" dirty="0" smtClean="0">
                <a:effectLst/>
              </a:rPr>
              <a:t>，组件可以灵活拔插：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Mail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Calendar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Contact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7233</TotalTime>
  <Words>669</Words>
  <Application>Microsoft Office PowerPoint</Application>
  <PresentationFormat>全屏显示(4:3)</PresentationFormat>
  <Paragraphs>269</Paragraphs>
  <Slides>33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97</cp:revision>
  <dcterms:created xsi:type="dcterms:W3CDTF">2015-02-16T08:08:46Z</dcterms:created>
  <dcterms:modified xsi:type="dcterms:W3CDTF">2015-03-25T08:58:22Z</dcterms:modified>
</cp:coreProperties>
</file>