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1" r:id="rId15"/>
    <p:sldId id="306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95" r:id="rId29"/>
    <p:sldId id="322" r:id="rId30"/>
    <p:sldId id="323" r:id="rId31"/>
    <p:sldId id="292" r:id="rId32"/>
    <p:sldId id="309" r:id="rId33"/>
    <p:sldId id="28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2" autoAdjust="0"/>
  </p:normalViewPr>
  <p:slideViewPr>
    <p:cSldViewPr>
      <p:cViewPr>
        <p:scale>
          <a:sx n="100" d="100"/>
          <a:sy n="10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Simple Factory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显示同一个厂商的产品（同一个产品族）：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3" y="1772816"/>
            <a:ext cx="5553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chemeClr val="accent4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692</Words>
  <Application>Microsoft Office PowerPoint</Application>
  <PresentationFormat>全屏显示(4:3)</PresentationFormat>
  <Paragraphs>363</Paragraphs>
  <Slides>33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133</cp:revision>
  <dcterms:created xsi:type="dcterms:W3CDTF">2015-02-16T08:08:46Z</dcterms:created>
  <dcterms:modified xsi:type="dcterms:W3CDTF">2015-04-07T10:26:07Z</dcterms:modified>
</cp:coreProperties>
</file>