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97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29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47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77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1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052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0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44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14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02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884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E0F72-D2FF-4111-90E8-951B982DCE49}" type="datetimeFigureOut">
              <a:rPr lang="en-CA" smtClean="0"/>
              <a:t>2014-10-24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75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2290119"/>
            <a:ext cx="6491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/>
              <a:t>Design Patterns 101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65137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Design Patterns Structure</a:t>
            </a:r>
            <a:endParaRPr lang="en-CA" sz="4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67265" y="1005002"/>
            <a:ext cx="10354966" cy="5568795"/>
            <a:chOff x="667265" y="1005002"/>
            <a:chExt cx="10354966" cy="5568795"/>
          </a:xfrm>
        </p:grpSpPr>
        <p:grpSp>
          <p:nvGrpSpPr>
            <p:cNvPr id="10" name="Group 9"/>
            <p:cNvGrpSpPr/>
            <p:nvPr/>
          </p:nvGrpSpPr>
          <p:grpSpPr>
            <a:xfrm>
              <a:off x="667265" y="1005002"/>
              <a:ext cx="3122142" cy="3139170"/>
              <a:chOff x="667265" y="1005002"/>
              <a:chExt cx="3122142" cy="313917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667265" y="1622545"/>
                <a:ext cx="3122142" cy="2521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Abstract Factory</a:t>
                </a:r>
                <a:endParaRPr lang="en-CA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Factory Method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Builder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Prototype  </a:t>
                </a:r>
                <a:endParaRPr lang="en-CA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Singleton</a:t>
                </a:r>
                <a:endParaRPr lang="en-CA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2800" dirty="0" smtClean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98893" y="1005002"/>
                <a:ext cx="21548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b="1" dirty="0" smtClean="0"/>
                  <a:t>Creational</a:t>
                </a:r>
                <a:endParaRPr lang="en-CA" b="1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226014" y="1005002"/>
              <a:ext cx="3122142" cy="3948203"/>
              <a:chOff x="4226014" y="1005002"/>
              <a:chExt cx="3122142" cy="394820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226014" y="1620020"/>
                <a:ext cx="3122142" cy="3333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Adapter</a:t>
                </a:r>
                <a:endParaRPr lang="en-CA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Bridge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Composite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Decorator  </a:t>
                </a:r>
                <a:endParaRPr lang="en-CA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Facade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Flyweight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Proxy</a:t>
                </a:r>
                <a:endParaRPr lang="en-CA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2800" dirty="0" smtClean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413080" y="1005002"/>
                <a:ext cx="20724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b="1" dirty="0" smtClean="0"/>
                  <a:t>Structural</a:t>
                </a:r>
                <a:endParaRPr lang="en-CA" b="1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900089" y="1005002"/>
              <a:ext cx="3122142" cy="5568795"/>
              <a:chOff x="7900089" y="1005002"/>
              <a:chExt cx="3122142" cy="556879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900089" y="1617495"/>
                <a:ext cx="3122142" cy="4956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Chain of Resp.</a:t>
                </a:r>
                <a:endParaRPr lang="en-CA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Command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Interpreter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Iterator</a:t>
                </a:r>
                <a:endParaRPr lang="en-CA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Mediator</a:t>
                </a:r>
                <a:endParaRPr lang="en-CA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Memento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Observer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State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Strategy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Template Method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/>
                  <a:t>Visitor</a:t>
                </a:r>
                <a:endParaRPr lang="en-CA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2800" dirty="0" smtClean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087155" y="1005002"/>
                <a:ext cx="22198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b="1" dirty="0" smtClean="0"/>
                  <a:t>Behavioral</a:t>
                </a:r>
                <a:endParaRPr lang="en-CA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037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Most commonly used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67264" y="1622545"/>
            <a:ext cx="57417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Strategy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Factory and Factory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Singleton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Chain of Responsibility 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Observer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Template Method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16346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Singleton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CA" sz="2000" dirty="0" smtClean="0"/>
              <a:t>Ensures that a class has only one instance and provides a global access point to it</a:t>
            </a: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Singleton Class: </a:t>
            </a:r>
          </a:p>
          <a:p>
            <a:pPr lvl="2"/>
            <a:r>
              <a:rPr lang="en-CA" sz="1600" dirty="0" smtClean="0"/>
              <a:t>Defines and manage the unique class instance and provide access to all clients.</a:t>
            </a:r>
            <a:endParaRPr lang="en-CA" sz="2000" dirty="0"/>
          </a:p>
          <a:p>
            <a:endParaRPr lang="en-CA" sz="2800" dirty="0" smtClean="0"/>
          </a:p>
          <a:p>
            <a:endParaRPr lang="en-CA" sz="2800" dirty="0"/>
          </a:p>
          <a:p>
            <a:r>
              <a:rPr lang="en-CA" sz="2800" dirty="0" smtClean="0"/>
              <a:t>sample code…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22765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Template Method Pattern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507" y="766416"/>
            <a:ext cx="87485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Definition:</a:t>
            </a:r>
          </a:p>
          <a:p>
            <a:pPr lvl="1"/>
            <a:r>
              <a:rPr lang="en-CA" sz="2000" dirty="0" smtClean="0"/>
              <a:t>Defines the skeleton of an algorithm in discrete operation, deferring steps to the subclasses. Lets subclasses redefine certain or all steps. </a:t>
            </a:r>
            <a:endParaRPr lang="en-CA" sz="20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Participants</a:t>
            </a:r>
          </a:p>
          <a:p>
            <a:pPr lvl="1"/>
            <a:r>
              <a:rPr lang="en-CA" sz="2000" b="1" dirty="0" smtClean="0"/>
              <a:t>Abstract Class (Template) : </a:t>
            </a:r>
          </a:p>
          <a:p>
            <a:pPr lvl="2"/>
            <a:r>
              <a:rPr lang="en-CA" sz="1600" dirty="0" smtClean="0"/>
              <a:t>Defines the algorithm and the primitive operations that the concrete classes will implement. Calls the primitive abstract operation inside the defined algorithm as well as other defined locally </a:t>
            </a:r>
          </a:p>
          <a:p>
            <a:pPr lvl="1"/>
            <a:r>
              <a:rPr lang="en-CA" sz="2000" b="1" dirty="0" smtClean="0"/>
              <a:t>Concrete Class (Implementation) </a:t>
            </a:r>
            <a:r>
              <a:rPr lang="en-CA" sz="2000" b="1" dirty="0"/>
              <a:t>: </a:t>
            </a:r>
          </a:p>
          <a:p>
            <a:pPr lvl="2"/>
            <a:r>
              <a:rPr lang="en-CA" sz="1600" dirty="0" smtClean="0"/>
              <a:t>Provides the implementation of the primitive operation by sub classing the abstract class or template.</a:t>
            </a:r>
            <a:endParaRPr lang="en-CA" sz="20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 </a:t>
            </a:r>
          </a:p>
          <a:p>
            <a:pPr lvl="2"/>
            <a:r>
              <a:rPr lang="en-CA" sz="2000" b="1" dirty="0" err="1" smtClean="0"/>
              <a:t>System.Web.UI.Page</a:t>
            </a:r>
            <a:r>
              <a:rPr lang="en-CA" sz="2000" dirty="0" smtClean="0"/>
              <a:t> asp.net web forms page.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52279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Factory and Factory Method</a:t>
            </a:r>
            <a:r>
              <a:rPr lang="en-CA" sz="4400" dirty="0" smtClean="0"/>
              <a:t> Pattern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80607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Strategy Pattern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151446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Chain of Responsibility</a:t>
            </a:r>
            <a:r>
              <a:rPr lang="en-CA" sz="4400" dirty="0" smtClean="0"/>
              <a:t> Pattern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1615841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Observer</a:t>
            </a:r>
            <a:r>
              <a:rPr lang="en-CA" sz="4400" dirty="0" smtClean="0"/>
              <a:t> Pattern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390273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3025"/>
            <a:ext cx="8311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Agenda</a:t>
            </a:r>
            <a:endParaRPr lang="en-CA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771134" y="2364259"/>
            <a:ext cx="87485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About Design Patterns 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Patterns Catalog and Classification 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Most used Patterns and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Other Patterns you might have heard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Summary </a:t>
            </a:r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335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3025"/>
            <a:ext cx="8311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Introduction To Design Patterns</a:t>
            </a:r>
            <a:endParaRPr lang="en-CA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771134" y="2364259"/>
            <a:ext cx="87485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What are Design Pattern and where do they come from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Why do we care about </a:t>
            </a:r>
            <a:r>
              <a:rPr lang="en-CA" sz="2800" dirty="0" smtClean="0"/>
              <a:t>Design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Design Patterns Categories</a:t>
            </a:r>
            <a:r>
              <a:rPr lang="en-CA" sz="2800" dirty="0" smtClean="0"/>
              <a:t> 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When to apply Design </a:t>
            </a:r>
            <a:r>
              <a:rPr lang="en-CA" sz="2800" dirty="0" smtClean="0"/>
              <a:t>Patterns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Developer life with Patterns</a:t>
            </a:r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34406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8311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What are Design Patterns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71134" y="2364259"/>
            <a:ext cx="87485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General solution to a common recurring problem presented on software development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Dictates how in the particular solution class related to each other or interact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Emerges from the experiences of community trying to solve software design problems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Abstractions on top of code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 framework for developers to exchange experiences on</a:t>
            </a:r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259074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8311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What Design Patterns are not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71134" y="2364259"/>
            <a:ext cx="8748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Are not a finished solution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Are not algorithms 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Are not specific implementations of problems</a:t>
            </a:r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366228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9951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Why do I care about Design Patterns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71134" y="2364259"/>
            <a:ext cx="87485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Speed up development 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Gives a shared language between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Avoids re-inventing de wheel over and over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Provides a strong proven solution to an specific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Improves system and application design </a:t>
            </a:r>
          </a:p>
        </p:txBody>
      </p:sp>
    </p:spTree>
    <p:extLst>
      <p:ext uri="{BB962C8B-B14F-4D97-AF65-F5344CB8AC3E}">
        <p14:creationId xmlns:p14="http://schemas.microsoft.com/office/powerpoint/2010/main" val="107352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Design Patterns categories or classifications 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71134" y="2364259"/>
            <a:ext cx="8748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Higher Level Enterprise Patterns 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 smtClean="0"/>
              <a:t>Lower Level Application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47475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Design Patterns Organization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71135" y="2364259"/>
            <a:ext cx="31221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Creational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Structural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Behavioral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Security  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UI/UX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Messaging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59859" y="2364259"/>
            <a:ext cx="3122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Distributed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Concurrency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Architectural</a:t>
            </a:r>
            <a:endParaRPr lang="en-CA" sz="2800" dirty="0" smtClean="0"/>
          </a:p>
          <a:p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319791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25"/>
            <a:ext cx="1146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Design Patterns Structure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71134" y="2364259"/>
            <a:ext cx="87485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UML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Collaborators or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Code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Real World Example</a:t>
            </a:r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189390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410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Devfacto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Osoria</dc:creator>
  <cp:lastModifiedBy>Carlos Osoria</cp:lastModifiedBy>
  <cp:revision>30</cp:revision>
  <dcterms:created xsi:type="dcterms:W3CDTF">2014-10-23T21:03:22Z</dcterms:created>
  <dcterms:modified xsi:type="dcterms:W3CDTF">2014-10-25T06:30:05Z</dcterms:modified>
</cp:coreProperties>
</file>