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7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29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47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77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1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52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0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44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14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0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0F72-D2FF-4111-90E8-951B982DCE49}" type="datetimeFigureOut">
              <a:rPr lang="en-CA" smtClean="0"/>
              <a:t>2014-10-23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84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0F72-D2FF-4111-90E8-951B982DCE49}" type="datetimeFigureOut">
              <a:rPr lang="en-CA" smtClean="0"/>
              <a:t>2014-10-23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F5CA9-376F-41A0-A37F-C1FECB100B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75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2290119"/>
            <a:ext cx="649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/>
              <a:t>Design Patterns 101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65137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3025"/>
            <a:ext cx="8311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Introduction To Design Patterns</a:t>
            </a:r>
            <a:endParaRPr lang="en-CA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771134" y="2364259"/>
            <a:ext cx="8748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What are Design Pattern and where do they come from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Why do we care about patterns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When to apply Design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Design Patterns Developer Cycle</a:t>
            </a:r>
          </a:p>
        </p:txBody>
      </p:sp>
    </p:spTree>
    <p:extLst>
      <p:ext uri="{BB962C8B-B14F-4D97-AF65-F5344CB8AC3E}">
        <p14:creationId xmlns:p14="http://schemas.microsoft.com/office/powerpoint/2010/main" val="34406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Devfacto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Osoria</dc:creator>
  <cp:lastModifiedBy>Carlos Osoria</cp:lastModifiedBy>
  <cp:revision>4</cp:revision>
  <dcterms:created xsi:type="dcterms:W3CDTF">2014-10-23T21:03:22Z</dcterms:created>
  <dcterms:modified xsi:type="dcterms:W3CDTF">2014-10-23T22:04:59Z</dcterms:modified>
</cp:coreProperties>
</file>