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5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80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6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4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70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60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66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3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1CB5-C6AD-4424-8257-A86291B6DD43}" type="datetimeFigureOut">
              <a:rPr lang="zh-TW" altLang="en-US" smtClean="0"/>
              <a:t>2015/4/29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054A-A43C-4E3F-88F9-EA132E889D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02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Prototype 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3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361956"/>
            <a:ext cx="11097414" cy="3821423"/>
          </a:xfrm>
        </p:spPr>
      </p:pic>
      <p:sp>
        <p:nvSpPr>
          <p:cNvPr id="5" name="文字方塊 4"/>
          <p:cNvSpPr txBox="1"/>
          <p:nvPr/>
        </p:nvSpPr>
        <p:spPr>
          <a:xfrm>
            <a:off x="6355080" y="171450"/>
            <a:ext cx="289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</a:t>
            </a:r>
            <a:r>
              <a:rPr lang="en-US" altLang="zh-TW" dirty="0" smtClean="0">
                <a:solidFill>
                  <a:srgbClr val="0070C0"/>
                </a:solidFill>
              </a:rPr>
              <a:t>e have just one type of </a:t>
            </a:r>
            <a:r>
              <a:rPr lang="en-US" altLang="zh-TW" dirty="0" err="1" smtClean="0">
                <a:solidFill>
                  <a:srgbClr val="0070C0"/>
                </a:solidFill>
              </a:rPr>
              <a:t>TileView</a:t>
            </a:r>
            <a:r>
              <a:rPr lang="en-US" altLang="zh-TW" dirty="0" smtClean="0">
                <a:solidFill>
                  <a:srgbClr val="0070C0"/>
                </a:solidFill>
              </a:rPr>
              <a:t> now, but there may be more in the future 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>
            <a:off x="7800975" y="1094780"/>
            <a:ext cx="165735" cy="76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93996" y="4183379"/>
            <a:ext cx="9813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After the </a:t>
            </a:r>
            <a:r>
              <a:rPr lang="en-US" altLang="zh-TW" dirty="0" err="1" smtClean="0"/>
              <a:t>TileViewRegistry</a:t>
            </a:r>
            <a:r>
              <a:rPr lang="en-US" altLang="zh-TW" dirty="0" smtClean="0"/>
              <a:t> being initiated, it will use </a:t>
            </a:r>
            <a:r>
              <a:rPr lang="en-US" altLang="zh-TW" dirty="0" err="1" smtClean="0"/>
              <a:t>TileViewImageExtractor</a:t>
            </a:r>
            <a:r>
              <a:rPr lang="en-US" altLang="zh-TW" dirty="0" smtClean="0"/>
              <a:t> to connect to BD for requesting all type of device images supported by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Then, the </a:t>
            </a:r>
            <a:r>
              <a:rPr lang="en-US" altLang="zh-TW" dirty="0" err="1" smtClean="0"/>
              <a:t>TileViewRegistry</a:t>
            </a:r>
            <a:r>
              <a:rPr lang="en-US" altLang="zh-TW" dirty="0" smtClean="0"/>
              <a:t> will create all types of </a:t>
            </a:r>
            <a:r>
              <a:rPr lang="en-US" altLang="zh-TW" dirty="0" err="1" smtClean="0"/>
              <a:t>T</a:t>
            </a:r>
            <a:r>
              <a:rPr lang="en-US" altLang="zh-TW" dirty="0" err="1" smtClean="0"/>
              <a:t>ileview</a:t>
            </a:r>
            <a:r>
              <a:rPr lang="en-US" altLang="zh-TW" dirty="0" smtClean="0"/>
              <a:t> by setting its specific device image and store them to a map recording the corresponding of device type and specific </a:t>
            </a:r>
            <a:r>
              <a:rPr lang="en-US" altLang="zh-TW" dirty="0" err="1" smtClean="0"/>
              <a:t>T</a:t>
            </a:r>
            <a:r>
              <a:rPr lang="en-US" altLang="zh-TW" dirty="0" err="1" smtClean="0"/>
              <a:t>ileview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If the </a:t>
            </a:r>
            <a:r>
              <a:rPr lang="en-US" altLang="zh-TW" dirty="0" err="1" smtClean="0"/>
              <a:t>GatewayDataViewBuilder</a:t>
            </a:r>
            <a:r>
              <a:rPr lang="en-US" altLang="zh-TW" dirty="0" smtClean="0"/>
              <a:t> want to create a specific type </a:t>
            </a:r>
            <a:r>
              <a:rPr lang="en-US" altLang="zh-TW" dirty="0" err="1" smtClean="0"/>
              <a:t>TileView</a:t>
            </a:r>
            <a:r>
              <a:rPr lang="en-US" altLang="zh-TW" dirty="0" smtClean="0"/>
              <a:t>, it will use </a:t>
            </a:r>
            <a:r>
              <a:rPr lang="en-US" altLang="zh-TW" dirty="0" err="1" smtClean="0"/>
              <a:t>TileViewRegistry</a:t>
            </a:r>
            <a:r>
              <a:rPr lang="en-US" altLang="zh-TW" dirty="0" smtClean="0"/>
              <a:t> to get one. The </a:t>
            </a:r>
            <a:r>
              <a:rPr lang="en-US" altLang="zh-TW" dirty="0" err="1" smtClean="0"/>
              <a:t>TileView</a:t>
            </a:r>
            <a:r>
              <a:rPr lang="en-US" altLang="zh-TW" dirty="0" err="1" smtClean="0"/>
              <a:t>Registry</a:t>
            </a:r>
            <a:r>
              <a:rPr lang="en-US" altLang="zh-TW" dirty="0" smtClean="0"/>
              <a:t> clone the specific type </a:t>
            </a:r>
            <a:r>
              <a:rPr lang="en-US" altLang="zh-TW" dirty="0" err="1" smtClean="0"/>
              <a:t>Tileview</a:t>
            </a:r>
            <a:r>
              <a:rPr lang="en-US" altLang="zh-TW" dirty="0" smtClean="0"/>
              <a:t> stored and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We may use a pool to store </a:t>
            </a:r>
            <a:r>
              <a:rPr lang="en-US" altLang="zh-TW" dirty="0" err="1"/>
              <a:t>T</a:t>
            </a:r>
            <a:r>
              <a:rPr lang="en-US" altLang="zh-TW" dirty="0" err="1" smtClean="0"/>
              <a:t>ileviews</a:t>
            </a:r>
            <a:r>
              <a:rPr lang="en-US" altLang="zh-TW" dirty="0" smtClean="0"/>
              <a:t> for </a:t>
            </a:r>
            <a:r>
              <a:rPr lang="en-US" altLang="zh-TW" dirty="0" err="1" smtClean="0"/>
              <a:t>performane</a:t>
            </a:r>
            <a:r>
              <a:rPr lang="en-US" altLang="zh-TW" dirty="0" smtClean="0"/>
              <a:t> issue.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18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Prototype Pattern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許睿陵</dc:creator>
  <cp:lastModifiedBy>許睿陵</cp:lastModifiedBy>
  <cp:revision>5</cp:revision>
  <dcterms:created xsi:type="dcterms:W3CDTF">2015-04-29T10:02:27Z</dcterms:created>
  <dcterms:modified xsi:type="dcterms:W3CDTF">2015-04-29T10:33:58Z</dcterms:modified>
</cp:coreProperties>
</file>