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7" r:id="rId4"/>
    <p:sldId id="260" r:id="rId5"/>
    <p:sldId id="264" r:id="rId6"/>
    <p:sldId id="265" r:id="rId7"/>
    <p:sldId id="266" r:id="rId8"/>
    <p:sldId id="257" r:id="rId9"/>
    <p:sldId id="263" r:id="rId10"/>
    <p:sldId id="261"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93" d="100"/>
          <a:sy n="93" d="100"/>
        </p:scale>
        <p:origin x="-28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EB77347-FD79-4CB3-9F5A-FF58F0A25F9B}" type="datetimeFigureOut">
              <a:rPr lang="zh-TW" altLang="en-US" smtClean="0"/>
              <a:t>2016/4/13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342771-6407-45C3-82F1-C3E4FB8740EE}" type="slidenum">
              <a:rPr lang="zh-TW" altLang="en-US" smtClean="0"/>
              <a:t>‹#›</a:t>
            </a:fld>
            <a:endParaRPr lang="zh-TW" altLang="en-US"/>
          </a:p>
        </p:txBody>
      </p:sp>
    </p:spTree>
    <p:extLst>
      <p:ext uri="{BB962C8B-B14F-4D97-AF65-F5344CB8AC3E}">
        <p14:creationId xmlns:p14="http://schemas.microsoft.com/office/powerpoint/2010/main" val="1025827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EB77347-FD79-4CB3-9F5A-FF58F0A25F9B}" type="datetimeFigureOut">
              <a:rPr lang="zh-TW" altLang="en-US" smtClean="0"/>
              <a:t>2016/4/13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342771-6407-45C3-82F1-C3E4FB8740EE}" type="slidenum">
              <a:rPr lang="zh-TW" altLang="en-US" smtClean="0"/>
              <a:t>‹#›</a:t>
            </a:fld>
            <a:endParaRPr lang="zh-TW" altLang="en-US"/>
          </a:p>
        </p:txBody>
      </p:sp>
    </p:spTree>
    <p:extLst>
      <p:ext uri="{BB962C8B-B14F-4D97-AF65-F5344CB8AC3E}">
        <p14:creationId xmlns:p14="http://schemas.microsoft.com/office/powerpoint/2010/main" val="4043379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EB77347-FD79-4CB3-9F5A-FF58F0A25F9B}" type="datetimeFigureOut">
              <a:rPr lang="zh-TW" altLang="en-US" smtClean="0"/>
              <a:t>2016/4/13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342771-6407-45C3-82F1-C3E4FB8740EE}" type="slidenum">
              <a:rPr lang="zh-TW" altLang="en-US" smtClean="0"/>
              <a:t>‹#›</a:t>
            </a:fld>
            <a:endParaRPr lang="zh-TW" altLang="en-US"/>
          </a:p>
        </p:txBody>
      </p:sp>
    </p:spTree>
    <p:extLst>
      <p:ext uri="{BB962C8B-B14F-4D97-AF65-F5344CB8AC3E}">
        <p14:creationId xmlns:p14="http://schemas.microsoft.com/office/powerpoint/2010/main" val="153645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EB77347-FD79-4CB3-9F5A-FF58F0A25F9B}" type="datetimeFigureOut">
              <a:rPr lang="zh-TW" altLang="en-US" smtClean="0"/>
              <a:t>2016/4/13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342771-6407-45C3-82F1-C3E4FB8740EE}" type="slidenum">
              <a:rPr lang="zh-TW" altLang="en-US" smtClean="0"/>
              <a:t>‹#›</a:t>
            </a:fld>
            <a:endParaRPr lang="zh-TW" altLang="en-US"/>
          </a:p>
        </p:txBody>
      </p:sp>
    </p:spTree>
    <p:extLst>
      <p:ext uri="{BB962C8B-B14F-4D97-AF65-F5344CB8AC3E}">
        <p14:creationId xmlns:p14="http://schemas.microsoft.com/office/powerpoint/2010/main" val="213663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FEB77347-FD79-4CB3-9F5A-FF58F0A25F9B}" type="datetimeFigureOut">
              <a:rPr lang="zh-TW" altLang="en-US" smtClean="0"/>
              <a:t>2016/4/13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342771-6407-45C3-82F1-C3E4FB8740EE}" type="slidenum">
              <a:rPr lang="zh-TW" altLang="en-US" smtClean="0"/>
              <a:t>‹#›</a:t>
            </a:fld>
            <a:endParaRPr lang="zh-TW" altLang="en-US"/>
          </a:p>
        </p:txBody>
      </p:sp>
    </p:spTree>
    <p:extLst>
      <p:ext uri="{BB962C8B-B14F-4D97-AF65-F5344CB8AC3E}">
        <p14:creationId xmlns:p14="http://schemas.microsoft.com/office/powerpoint/2010/main" val="3947429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EB77347-FD79-4CB3-9F5A-FF58F0A25F9B}" type="datetimeFigureOut">
              <a:rPr lang="zh-TW" altLang="en-US" smtClean="0"/>
              <a:t>2016/4/13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C342771-6407-45C3-82F1-C3E4FB8740EE}" type="slidenum">
              <a:rPr lang="zh-TW" altLang="en-US" smtClean="0"/>
              <a:t>‹#›</a:t>
            </a:fld>
            <a:endParaRPr lang="zh-TW" altLang="en-US"/>
          </a:p>
        </p:txBody>
      </p:sp>
    </p:spTree>
    <p:extLst>
      <p:ext uri="{BB962C8B-B14F-4D97-AF65-F5344CB8AC3E}">
        <p14:creationId xmlns:p14="http://schemas.microsoft.com/office/powerpoint/2010/main" val="2231348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EB77347-FD79-4CB3-9F5A-FF58F0A25F9B}" type="datetimeFigureOut">
              <a:rPr lang="zh-TW" altLang="en-US" smtClean="0"/>
              <a:t>2016/4/13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C342771-6407-45C3-82F1-C3E4FB8740EE}" type="slidenum">
              <a:rPr lang="zh-TW" altLang="en-US" smtClean="0"/>
              <a:t>‹#›</a:t>
            </a:fld>
            <a:endParaRPr lang="zh-TW" altLang="en-US"/>
          </a:p>
        </p:txBody>
      </p:sp>
    </p:spTree>
    <p:extLst>
      <p:ext uri="{BB962C8B-B14F-4D97-AF65-F5344CB8AC3E}">
        <p14:creationId xmlns:p14="http://schemas.microsoft.com/office/powerpoint/2010/main" val="297856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EB77347-FD79-4CB3-9F5A-FF58F0A25F9B}" type="datetimeFigureOut">
              <a:rPr lang="zh-TW" altLang="en-US" smtClean="0"/>
              <a:t>2016/4/13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C342771-6407-45C3-82F1-C3E4FB8740EE}" type="slidenum">
              <a:rPr lang="zh-TW" altLang="en-US" smtClean="0"/>
              <a:t>‹#›</a:t>
            </a:fld>
            <a:endParaRPr lang="zh-TW" altLang="en-US"/>
          </a:p>
        </p:txBody>
      </p:sp>
    </p:spTree>
    <p:extLst>
      <p:ext uri="{BB962C8B-B14F-4D97-AF65-F5344CB8AC3E}">
        <p14:creationId xmlns:p14="http://schemas.microsoft.com/office/powerpoint/2010/main" val="2951250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EB77347-FD79-4CB3-9F5A-FF58F0A25F9B}" type="datetimeFigureOut">
              <a:rPr lang="zh-TW" altLang="en-US" smtClean="0"/>
              <a:t>2016/4/13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C342771-6407-45C3-82F1-C3E4FB8740EE}" type="slidenum">
              <a:rPr lang="zh-TW" altLang="en-US" smtClean="0"/>
              <a:t>‹#›</a:t>
            </a:fld>
            <a:endParaRPr lang="zh-TW" altLang="en-US"/>
          </a:p>
        </p:txBody>
      </p:sp>
    </p:spTree>
    <p:extLst>
      <p:ext uri="{BB962C8B-B14F-4D97-AF65-F5344CB8AC3E}">
        <p14:creationId xmlns:p14="http://schemas.microsoft.com/office/powerpoint/2010/main" val="35580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EB77347-FD79-4CB3-9F5A-FF58F0A25F9B}" type="datetimeFigureOut">
              <a:rPr lang="zh-TW" altLang="en-US" smtClean="0"/>
              <a:t>2016/4/13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C342771-6407-45C3-82F1-C3E4FB8740EE}" type="slidenum">
              <a:rPr lang="zh-TW" altLang="en-US" smtClean="0"/>
              <a:t>‹#›</a:t>
            </a:fld>
            <a:endParaRPr lang="zh-TW" altLang="en-US"/>
          </a:p>
        </p:txBody>
      </p:sp>
    </p:spTree>
    <p:extLst>
      <p:ext uri="{BB962C8B-B14F-4D97-AF65-F5344CB8AC3E}">
        <p14:creationId xmlns:p14="http://schemas.microsoft.com/office/powerpoint/2010/main" val="235070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EB77347-FD79-4CB3-9F5A-FF58F0A25F9B}" type="datetimeFigureOut">
              <a:rPr lang="zh-TW" altLang="en-US" smtClean="0"/>
              <a:t>2016/4/13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C342771-6407-45C3-82F1-C3E4FB8740EE}" type="slidenum">
              <a:rPr lang="zh-TW" altLang="en-US" smtClean="0"/>
              <a:t>‹#›</a:t>
            </a:fld>
            <a:endParaRPr lang="zh-TW" altLang="en-US"/>
          </a:p>
        </p:txBody>
      </p:sp>
    </p:spTree>
    <p:extLst>
      <p:ext uri="{BB962C8B-B14F-4D97-AF65-F5344CB8AC3E}">
        <p14:creationId xmlns:p14="http://schemas.microsoft.com/office/powerpoint/2010/main" val="310589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77347-FD79-4CB3-9F5A-FF58F0A25F9B}" type="datetimeFigureOut">
              <a:rPr lang="zh-TW" altLang="en-US" smtClean="0"/>
              <a:t>2016/4/13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42771-6407-45C3-82F1-C3E4FB8740EE}" type="slidenum">
              <a:rPr lang="zh-TW" altLang="en-US" smtClean="0"/>
              <a:t>‹#›</a:t>
            </a:fld>
            <a:endParaRPr lang="zh-TW" altLang="en-US"/>
          </a:p>
        </p:txBody>
      </p:sp>
    </p:spTree>
    <p:extLst>
      <p:ext uri="{BB962C8B-B14F-4D97-AF65-F5344CB8AC3E}">
        <p14:creationId xmlns:p14="http://schemas.microsoft.com/office/powerpoint/2010/main" val="1432254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Evolution of Interoperation App</a:t>
            </a:r>
            <a:endParaRPr lang="zh-TW" altLang="en-US" dirty="0"/>
          </a:p>
        </p:txBody>
      </p:sp>
      <p:sp>
        <p:nvSpPr>
          <p:cNvPr id="3" name="副標題 2"/>
          <p:cNvSpPr>
            <a:spLocks noGrp="1"/>
          </p:cNvSpPr>
          <p:nvPr>
            <p:ph type="subTitle" idx="1"/>
          </p:nvPr>
        </p:nvSpPr>
        <p:spPr/>
        <p:txBody>
          <a:bodyPr/>
          <a:lstStyle/>
          <a:p>
            <a:r>
              <a:rPr lang="en-US" altLang="zh-TW" dirty="0" err="1" smtClean="0"/>
              <a:t>Uiling</a:t>
            </a:r>
            <a:endParaRPr lang="zh-TW" altLang="en-US" dirty="0"/>
          </a:p>
        </p:txBody>
      </p:sp>
    </p:spTree>
    <p:extLst>
      <p:ext uri="{BB962C8B-B14F-4D97-AF65-F5344CB8AC3E}">
        <p14:creationId xmlns:p14="http://schemas.microsoft.com/office/powerpoint/2010/main" val="1305894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Version_0.1</a:t>
            </a:r>
            <a:endParaRPr lang="zh-TW" altLang="en-US" dirty="0"/>
          </a:p>
        </p:txBody>
      </p:sp>
      <p:sp>
        <p:nvSpPr>
          <p:cNvPr id="3" name="內容版面配置區 2"/>
          <p:cNvSpPr>
            <a:spLocks noGrp="1"/>
          </p:cNvSpPr>
          <p:nvPr>
            <p:ph idx="1"/>
          </p:nvPr>
        </p:nvSpPr>
        <p:spPr/>
        <p:txBody>
          <a:bodyPr/>
          <a:lstStyle/>
          <a:p>
            <a:r>
              <a:rPr lang="en-US" altLang="zh-TW" sz="2400" dirty="0"/>
              <a:t>Can scan </a:t>
            </a:r>
            <a:r>
              <a:rPr lang="en-US" altLang="zh-TW" sz="2400" dirty="0" smtClean="0"/>
              <a:t>the valid gateways everywhere.</a:t>
            </a:r>
          </a:p>
          <a:p>
            <a:pPr marL="228600" lvl="1">
              <a:spcBef>
                <a:spcPts val="1000"/>
              </a:spcBef>
            </a:pPr>
            <a:r>
              <a:rPr lang="en-US" altLang="zh-TW" dirty="0"/>
              <a:t>Can </a:t>
            </a:r>
            <a:r>
              <a:rPr lang="en-US" altLang="zh-TW" dirty="0" smtClean="0"/>
              <a:t>display </a:t>
            </a:r>
            <a:r>
              <a:rPr lang="en-US" altLang="zh-TW" dirty="0"/>
              <a:t>the </a:t>
            </a:r>
            <a:r>
              <a:rPr lang="en-US" altLang="zh-TW" dirty="0" smtClean="0"/>
              <a:t>sensor information </a:t>
            </a:r>
            <a:r>
              <a:rPr lang="en-US" altLang="zh-TW" smtClean="0"/>
              <a:t>and </a:t>
            </a:r>
            <a:r>
              <a:rPr lang="en-US" altLang="zh-TW"/>
              <a:t>manipulate </a:t>
            </a:r>
            <a:r>
              <a:rPr lang="en-US" altLang="zh-TW" dirty="0" smtClean="0"/>
              <a:t>the actuators(Smart Plug, IP camera) connected to the valid gateways.</a:t>
            </a:r>
            <a:endParaRPr lang="en-US" altLang="zh-TW" dirty="0"/>
          </a:p>
          <a:p>
            <a:r>
              <a:rPr lang="en-US" altLang="zh-TW" sz="2400" dirty="0" smtClean="0"/>
              <a:t>Decoupling the UI Images with mobile app.</a:t>
            </a:r>
          </a:p>
          <a:p>
            <a:r>
              <a:rPr lang="en-US" altLang="zh-TW" sz="2400" dirty="0" smtClean="0"/>
              <a:t>Reduce memory usage of connection maintenance.</a:t>
            </a:r>
          </a:p>
          <a:p>
            <a:r>
              <a:rPr lang="en-US" altLang="zh-TW" sz="2400" dirty="0" smtClean="0"/>
              <a:t>User friendly data update.</a:t>
            </a:r>
            <a:r>
              <a:rPr lang="en-US" altLang="zh-TW" sz="2000" dirty="0" smtClean="0"/>
              <a:t>  </a:t>
            </a:r>
          </a:p>
          <a:p>
            <a:endParaRPr lang="en-US" altLang="zh-TW" dirty="0"/>
          </a:p>
          <a:p>
            <a:endParaRPr lang="zh-TW" altLang="en-US" dirty="0"/>
          </a:p>
        </p:txBody>
      </p:sp>
    </p:spTree>
    <p:extLst>
      <p:ext uri="{BB962C8B-B14F-4D97-AF65-F5344CB8AC3E}">
        <p14:creationId xmlns:p14="http://schemas.microsoft.com/office/powerpoint/2010/main" val="1378402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Version_0</a:t>
            </a:r>
            <a:endParaRPr lang="zh-TW" altLang="en-US" dirty="0"/>
          </a:p>
        </p:txBody>
      </p:sp>
      <p:sp>
        <p:nvSpPr>
          <p:cNvPr id="3" name="內容版面配置區 2"/>
          <p:cNvSpPr>
            <a:spLocks noGrp="1"/>
          </p:cNvSpPr>
          <p:nvPr>
            <p:ph idx="1"/>
          </p:nvPr>
        </p:nvSpPr>
        <p:spPr/>
        <p:txBody>
          <a:bodyPr/>
          <a:lstStyle/>
          <a:p>
            <a:r>
              <a:rPr lang="en-US" altLang="zh-TW" dirty="0" smtClean="0"/>
              <a:t>Functional Requirement:</a:t>
            </a:r>
          </a:p>
          <a:p>
            <a:pPr lvl="1"/>
            <a:r>
              <a:rPr lang="en-US" altLang="zh-TW" dirty="0" smtClean="0"/>
              <a:t>Can scan valid gateways in private subnet.</a:t>
            </a:r>
          </a:p>
          <a:p>
            <a:pPr lvl="2"/>
            <a:r>
              <a:rPr lang="en-US" altLang="zh-TW" dirty="0" smtClean="0"/>
              <a:t>Application try all IPs in private subnet, send and receive the response from valid gateways.</a:t>
            </a:r>
          </a:p>
          <a:p>
            <a:pPr lvl="1"/>
            <a:r>
              <a:rPr lang="en-US" altLang="zh-TW" dirty="0" smtClean="0"/>
              <a:t>Can show the scanned gateway’s sensor information.</a:t>
            </a:r>
          </a:p>
          <a:p>
            <a:pPr lvl="1"/>
            <a:r>
              <a:rPr lang="en-US" altLang="zh-TW" dirty="0" smtClean="0"/>
              <a:t>Can refresh the sensor information every few seconds.</a:t>
            </a:r>
          </a:p>
          <a:p>
            <a:pPr lvl="1"/>
            <a:r>
              <a:rPr lang="en-US" altLang="zh-TW" dirty="0" smtClean="0"/>
              <a:t>Can refresh the sensor information by user.</a:t>
            </a:r>
          </a:p>
          <a:p>
            <a:endParaRPr lang="en-US" altLang="zh-TW" dirty="0" smtClean="0"/>
          </a:p>
          <a:p>
            <a:endParaRPr lang="en-US" altLang="zh-TW" dirty="0" smtClean="0"/>
          </a:p>
          <a:p>
            <a:pPr marL="0" indent="0">
              <a:buNone/>
            </a:pPr>
            <a:endParaRPr lang="zh-TW" altLang="en-US" dirty="0"/>
          </a:p>
        </p:txBody>
      </p:sp>
    </p:spTree>
    <p:extLst>
      <p:ext uri="{BB962C8B-B14F-4D97-AF65-F5344CB8AC3E}">
        <p14:creationId xmlns:p14="http://schemas.microsoft.com/office/powerpoint/2010/main" val="298681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Design</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2568079" y="682624"/>
            <a:ext cx="9458821" cy="5921376"/>
          </a:xfrm>
          <a:prstGeom prst="rect">
            <a:avLst/>
          </a:prstGeom>
        </p:spPr>
      </p:pic>
    </p:spTree>
    <p:extLst>
      <p:ext uri="{BB962C8B-B14F-4D97-AF65-F5344CB8AC3E}">
        <p14:creationId xmlns:p14="http://schemas.microsoft.com/office/powerpoint/2010/main" val="21348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Version_0.0</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smtClean="0"/>
              <a:t>Functional Requirement:</a:t>
            </a:r>
          </a:p>
          <a:p>
            <a:pPr lvl="1"/>
            <a:r>
              <a:rPr lang="en-US" altLang="zh-TW" sz="2200" dirty="0" smtClean="0"/>
              <a:t>Can scan valid gateways in public subnet.</a:t>
            </a:r>
          </a:p>
          <a:p>
            <a:pPr lvl="2"/>
            <a:r>
              <a:rPr lang="en-US" altLang="zh-TW" sz="2200" dirty="0" smtClean="0"/>
              <a:t>Broadcast</a:t>
            </a:r>
          </a:p>
          <a:p>
            <a:pPr lvl="1"/>
            <a:r>
              <a:rPr lang="en-US" altLang="zh-TW" sz="2200" dirty="0" smtClean="0"/>
              <a:t>Can display all scanned gateways on screen for choosing.</a:t>
            </a:r>
          </a:p>
          <a:p>
            <a:pPr lvl="1"/>
            <a:r>
              <a:rPr lang="en-US" altLang="zh-TW" sz="2200" dirty="0" smtClean="0"/>
              <a:t>Can display specific gateway’s sensor information.</a:t>
            </a:r>
          </a:p>
          <a:p>
            <a:pPr marL="685800" lvl="2">
              <a:spcBef>
                <a:spcPts val="1000"/>
              </a:spcBef>
            </a:pPr>
            <a:r>
              <a:rPr lang="en-US" altLang="zh-TW" sz="2200" dirty="0"/>
              <a:t>Can refresh the sensor information every few seconds</a:t>
            </a:r>
            <a:r>
              <a:rPr lang="en-US" altLang="zh-TW" sz="2200" dirty="0" smtClean="0"/>
              <a:t>. All the sensor information will be updated concurrently.</a:t>
            </a:r>
          </a:p>
          <a:p>
            <a:pPr marL="685800" lvl="2">
              <a:spcBef>
                <a:spcPts val="1000"/>
              </a:spcBef>
            </a:pPr>
            <a:r>
              <a:rPr lang="en-US" altLang="zh-TW" sz="2200" dirty="0"/>
              <a:t>Can refresh the sensor information </a:t>
            </a:r>
            <a:r>
              <a:rPr lang="en-US" altLang="zh-TW" sz="2200" dirty="0" smtClean="0"/>
              <a:t>manually.</a:t>
            </a:r>
          </a:p>
          <a:p>
            <a:pPr marL="228600" lvl="1">
              <a:spcBef>
                <a:spcPts val="1000"/>
              </a:spcBef>
            </a:pPr>
            <a:r>
              <a:rPr lang="en-US" altLang="zh-TW" dirty="0" smtClean="0"/>
              <a:t>Non-Functional Requirement:</a:t>
            </a:r>
          </a:p>
          <a:p>
            <a:pPr marL="685800" lvl="2">
              <a:spcBef>
                <a:spcPts val="1000"/>
              </a:spcBef>
            </a:pPr>
            <a:r>
              <a:rPr lang="en-US" altLang="zh-TW" dirty="0" smtClean="0"/>
              <a:t>Speed up gateway scanning.</a:t>
            </a:r>
          </a:p>
          <a:p>
            <a:pPr marL="1143000" lvl="3">
              <a:spcBef>
                <a:spcPts val="1000"/>
              </a:spcBef>
            </a:pPr>
            <a:r>
              <a:rPr lang="en-US" altLang="zh-TW" dirty="0" smtClean="0"/>
              <a:t>Broadcast</a:t>
            </a:r>
          </a:p>
          <a:p>
            <a:pPr marL="685800" lvl="2">
              <a:spcBef>
                <a:spcPts val="1000"/>
              </a:spcBef>
            </a:pPr>
            <a:r>
              <a:rPr lang="en-US" altLang="zh-TW" sz="2200" dirty="0" smtClean="0"/>
              <a:t>Reduce gateway’s responsibility of handling web service.</a:t>
            </a:r>
          </a:p>
          <a:p>
            <a:pPr marL="1143000" lvl="3">
              <a:spcBef>
                <a:spcPts val="1000"/>
              </a:spcBef>
            </a:pPr>
            <a:r>
              <a:rPr lang="en-US" altLang="zh-TW" sz="2200" dirty="0" smtClean="0"/>
              <a:t>Socket Programming</a:t>
            </a:r>
          </a:p>
          <a:p>
            <a:pPr marL="685800" lvl="2">
              <a:spcBef>
                <a:spcPts val="1000"/>
              </a:spcBef>
            </a:pPr>
            <a:r>
              <a:rPr lang="en-US" altLang="zh-TW" sz="2200" dirty="0" smtClean="0"/>
              <a:t>There may be more connections between App and gateway.</a:t>
            </a:r>
          </a:p>
          <a:p>
            <a:pPr marL="1143000" lvl="3">
              <a:spcBef>
                <a:spcPts val="1000"/>
              </a:spcBef>
            </a:pPr>
            <a:r>
              <a:rPr lang="en-US" altLang="zh-TW" sz="2200" dirty="0" smtClean="0"/>
              <a:t>Reactor Pattern</a:t>
            </a:r>
          </a:p>
          <a:p>
            <a:pPr marL="685800" lvl="2">
              <a:spcBef>
                <a:spcPts val="1000"/>
              </a:spcBef>
            </a:pPr>
            <a:r>
              <a:rPr lang="en-US" altLang="zh-TW" sz="2400" dirty="0" smtClean="0"/>
              <a:t>There may be more type of connections between App and gateway</a:t>
            </a:r>
          </a:p>
          <a:p>
            <a:pPr marL="1143000" lvl="3">
              <a:spcBef>
                <a:spcPts val="1000"/>
              </a:spcBef>
            </a:pPr>
            <a:r>
              <a:rPr lang="en-US" altLang="zh-TW" sz="2200" dirty="0" smtClean="0"/>
              <a:t>Connector Pattern</a:t>
            </a:r>
          </a:p>
          <a:p>
            <a:pPr marL="914400" lvl="3" indent="0">
              <a:spcBef>
                <a:spcPts val="1000"/>
              </a:spcBef>
              <a:buNone/>
            </a:pPr>
            <a:endParaRPr lang="en-US" altLang="zh-TW" dirty="0" smtClean="0"/>
          </a:p>
          <a:p>
            <a:pPr marL="228600" lvl="1">
              <a:spcBef>
                <a:spcPts val="1000"/>
              </a:spcBef>
            </a:pPr>
            <a:endParaRPr lang="en-US" altLang="zh-TW" dirty="0" smtClean="0"/>
          </a:p>
          <a:p>
            <a:pPr marL="228600" lvl="1">
              <a:spcBef>
                <a:spcPts val="1000"/>
              </a:spcBef>
            </a:pPr>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170977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Discovery Module</a:t>
            </a:r>
            <a:endParaRPr lang="zh-TW" altLang="en-US" dirty="0"/>
          </a:p>
        </p:txBody>
      </p:sp>
      <p:sp>
        <p:nvSpPr>
          <p:cNvPr id="3" name="內容版面配置區 2"/>
          <p:cNvSpPr>
            <a:spLocks noGrp="1"/>
          </p:cNvSpPr>
          <p:nvPr>
            <p:ph idx="1"/>
          </p:nvPr>
        </p:nvSpPr>
        <p:spPr/>
        <p:txBody>
          <a:bodyPr/>
          <a:lstStyle/>
          <a:p>
            <a:r>
              <a:rPr lang="en-US" altLang="zh-TW" sz="3000" dirty="0" smtClean="0"/>
              <a:t>Gateway Discovery can discover the valid gateway through broadcasting to public network.</a:t>
            </a:r>
            <a:endParaRPr lang="en-US" altLang="zh-TW" sz="3000" dirty="0"/>
          </a:p>
          <a:p>
            <a:endParaRPr lang="zh-TW" altLang="en-US" dirty="0"/>
          </a:p>
        </p:txBody>
      </p:sp>
    </p:spTree>
    <p:extLst>
      <p:ext uri="{BB962C8B-B14F-4D97-AF65-F5344CB8AC3E}">
        <p14:creationId xmlns:p14="http://schemas.microsoft.com/office/powerpoint/2010/main" val="152258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Model Module</a:t>
            </a:r>
            <a:endParaRPr lang="zh-TW" altLang="en-US" dirty="0"/>
          </a:p>
        </p:txBody>
      </p:sp>
      <p:sp>
        <p:nvSpPr>
          <p:cNvPr id="3" name="內容版面配置區 2"/>
          <p:cNvSpPr>
            <a:spLocks noGrp="1"/>
          </p:cNvSpPr>
          <p:nvPr>
            <p:ph idx="1"/>
          </p:nvPr>
        </p:nvSpPr>
        <p:spPr/>
        <p:txBody>
          <a:bodyPr/>
          <a:lstStyle/>
          <a:p>
            <a:r>
              <a:rPr lang="en-US" altLang="zh-TW" dirty="0" smtClean="0"/>
              <a:t>Gateway Model initiates corresponding Connectors and Service Handlers.</a:t>
            </a:r>
          </a:p>
          <a:p>
            <a:r>
              <a:rPr lang="en-US" altLang="zh-TW" dirty="0" smtClean="0"/>
              <a:t>Gateway Model can get sensors’ list through Sensor Operation Handler’s methods.</a:t>
            </a:r>
          </a:p>
          <a:p>
            <a:r>
              <a:rPr lang="en-US" altLang="zh-TW" dirty="0" smtClean="0"/>
              <a:t>Gateway Model can read sensors’ data through </a:t>
            </a:r>
            <a:r>
              <a:rPr lang="en-US" altLang="zh-TW" dirty="0"/>
              <a:t>Sensor Operation Handler’s methods</a:t>
            </a:r>
            <a:r>
              <a:rPr lang="en-US" altLang="zh-TW" dirty="0" smtClean="0"/>
              <a:t>.</a:t>
            </a:r>
          </a:p>
          <a:p>
            <a:r>
              <a:rPr lang="en-US" altLang="zh-TW" dirty="0" smtClean="0"/>
              <a:t>Gateway Model can save sensors’ data.</a:t>
            </a:r>
          </a:p>
          <a:p>
            <a:r>
              <a:rPr lang="en-US" altLang="zh-TW" dirty="0" smtClean="0"/>
              <a:t>Gateway Model can add observers which will update and display the data .</a:t>
            </a:r>
            <a:endParaRPr lang="zh-TW" altLang="en-US" dirty="0"/>
          </a:p>
        </p:txBody>
      </p:sp>
    </p:spTree>
    <p:extLst>
      <p:ext uri="{BB962C8B-B14F-4D97-AF65-F5344CB8AC3E}">
        <p14:creationId xmlns:p14="http://schemas.microsoft.com/office/powerpoint/2010/main" val="3874482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Controller Module</a:t>
            </a:r>
            <a:endParaRPr lang="zh-TW" altLang="en-US" dirty="0"/>
          </a:p>
        </p:txBody>
      </p:sp>
      <p:sp>
        <p:nvSpPr>
          <p:cNvPr id="3" name="內容版面配置區 2"/>
          <p:cNvSpPr>
            <a:spLocks noGrp="1"/>
          </p:cNvSpPr>
          <p:nvPr>
            <p:ph idx="1"/>
          </p:nvPr>
        </p:nvSpPr>
        <p:spPr/>
        <p:txBody>
          <a:bodyPr/>
          <a:lstStyle/>
          <a:p>
            <a:r>
              <a:rPr lang="en-US" altLang="zh-TW" dirty="0" smtClean="0"/>
              <a:t>Scenario Controller controls main process of this application.</a:t>
            </a:r>
            <a:r>
              <a:rPr lang="zh-TW" altLang="en-US" dirty="0" smtClean="0"/>
              <a:t> </a:t>
            </a:r>
            <a:r>
              <a:rPr lang="en-US" altLang="zh-TW" dirty="0" smtClean="0"/>
              <a:t>The main process including below:</a:t>
            </a:r>
          </a:p>
          <a:p>
            <a:pPr lvl="1"/>
            <a:r>
              <a:rPr lang="en-US" altLang="zh-TW" dirty="0" smtClean="0"/>
              <a:t>Discovery</a:t>
            </a:r>
          </a:p>
          <a:p>
            <a:pPr lvl="2"/>
            <a:r>
              <a:rPr lang="en-US" altLang="zh-TW" dirty="0"/>
              <a:t>Discovery Task is an asynchronous task extends from Android library. It discover the gateway through Gateway Discovery methods in the background. And inform the update task to do the update things. </a:t>
            </a:r>
            <a:endParaRPr lang="en-US" altLang="zh-TW" dirty="0" smtClean="0"/>
          </a:p>
          <a:p>
            <a:pPr lvl="1"/>
            <a:r>
              <a:rPr lang="en-US" altLang="zh-TW" dirty="0" smtClean="0"/>
              <a:t>Update</a:t>
            </a:r>
          </a:p>
          <a:p>
            <a:pPr lvl="2"/>
            <a:r>
              <a:rPr lang="en-US" altLang="zh-TW" dirty="0" smtClean="0"/>
              <a:t>Update task is a timer task extends from Android library. It updates sensors’ data in Gateway Model and notifies UI to refresh in every specified time. It sends update message to UI thread through Scenario Controller’s method.</a:t>
            </a:r>
          </a:p>
          <a:p>
            <a:r>
              <a:rPr lang="en-US" altLang="zh-TW" dirty="0" smtClean="0"/>
              <a:t>Controller Module will execute periodically for detecting other gateways .</a:t>
            </a:r>
          </a:p>
        </p:txBody>
      </p:sp>
    </p:spTree>
    <p:extLst>
      <p:ext uri="{BB962C8B-B14F-4D97-AF65-F5344CB8AC3E}">
        <p14:creationId xmlns:p14="http://schemas.microsoft.com/office/powerpoint/2010/main" val="84975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Encountering Problem</a:t>
            </a:r>
            <a:endParaRPr lang="zh-TW" altLang="en-US" dirty="0"/>
          </a:p>
        </p:txBody>
      </p:sp>
      <p:sp>
        <p:nvSpPr>
          <p:cNvPr id="3" name="內容版面配置區 2"/>
          <p:cNvSpPr>
            <a:spLocks noGrp="1"/>
          </p:cNvSpPr>
          <p:nvPr>
            <p:ph idx="1"/>
          </p:nvPr>
        </p:nvSpPr>
        <p:spPr/>
        <p:txBody>
          <a:bodyPr/>
          <a:lstStyle/>
          <a:p>
            <a:r>
              <a:rPr lang="en-US" altLang="zh-TW" dirty="0" smtClean="0"/>
              <a:t>There is no just one connection to be established between mobiles and gateways</a:t>
            </a:r>
            <a:r>
              <a:rPr lang="en-US" altLang="zh-TW" dirty="0"/>
              <a:t>. How to establish asynchronous connections</a:t>
            </a:r>
            <a:r>
              <a:rPr lang="en-US" altLang="zh-TW" dirty="0" smtClean="0"/>
              <a:t>?</a:t>
            </a:r>
          </a:p>
          <a:p>
            <a:pPr lvl="1"/>
            <a:r>
              <a:rPr lang="en-US" altLang="zh-TW" dirty="0" smtClean="0"/>
              <a:t>Solution : Reactor Pattern</a:t>
            </a:r>
          </a:p>
          <a:p>
            <a:r>
              <a:rPr lang="en-US" altLang="zh-TW" dirty="0" smtClean="0"/>
              <a:t>There is no just one type of connection between mobiles and gateways(ex: TCP,UDP).</a:t>
            </a:r>
          </a:p>
          <a:p>
            <a:pPr lvl="1"/>
            <a:r>
              <a:rPr lang="en-US" altLang="zh-TW" dirty="0" smtClean="0"/>
              <a:t>Solution : Connecter Pattern </a:t>
            </a:r>
          </a:p>
          <a:p>
            <a:endParaRPr lang="zh-TW" altLang="en-US" dirty="0"/>
          </a:p>
        </p:txBody>
      </p:sp>
    </p:spTree>
    <p:extLst>
      <p:ext uri="{BB962C8B-B14F-4D97-AF65-F5344CB8AC3E}">
        <p14:creationId xmlns:p14="http://schemas.microsoft.com/office/powerpoint/2010/main" val="463289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Redesign</a:t>
            </a:r>
            <a:endParaRPr lang="zh-TW" altLang="en-US" baseline="-25000" dirty="0"/>
          </a:p>
        </p:txBody>
      </p:sp>
      <p:sp>
        <p:nvSpPr>
          <p:cNvPr id="3" name="內容版面配置區 2"/>
          <p:cNvSpPr>
            <a:spLocks noGrp="1"/>
          </p:cNvSpPr>
          <p:nvPr>
            <p:ph idx="1"/>
          </p:nvPr>
        </p:nvSpPr>
        <p:spPr/>
        <p:txBody>
          <a:bodyPr/>
          <a:lstStyle/>
          <a:p>
            <a:endParaRPr lang="zh-TW" altLang="en-US"/>
          </a:p>
        </p:txBody>
      </p:sp>
      <p:pic>
        <p:nvPicPr>
          <p:cNvPr id="1026" name="Picture 2" descr="C:\Users\u\Desktop\Interoperation_v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3320" y="0"/>
            <a:ext cx="8442960" cy="689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817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430</Words>
  <Application>Microsoft Office PowerPoint</Application>
  <PresentationFormat>自訂</PresentationFormat>
  <Paragraphs>58</Paragraphs>
  <Slides>10</Slides>
  <Notes>0</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Office 佈景主題</vt:lpstr>
      <vt:lpstr>Evolution of Interoperation App</vt:lpstr>
      <vt:lpstr>Version_0</vt:lpstr>
      <vt:lpstr>Design</vt:lpstr>
      <vt:lpstr>Version_0.0</vt:lpstr>
      <vt:lpstr>Discovery Module</vt:lpstr>
      <vt:lpstr>Model Module</vt:lpstr>
      <vt:lpstr>Controller Module</vt:lpstr>
      <vt:lpstr>Encountering Problem</vt:lpstr>
      <vt:lpstr>Redesign</vt:lpstr>
      <vt:lpstr>Version_0.1</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of InteroperationApp</dc:title>
  <dc:creator>User</dc:creator>
  <cp:lastModifiedBy>u</cp:lastModifiedBy>
  <cp:revision>35</cp:revision>
  <dcterms:created xsi:type="dcterms:W3CDTF">2014-09-01T02:39:37Z</dcterms:created>
  <dcterms:modified xsi:type="dcterms:W3CDTF">2016-04-12T17:37:29Z</dcterms:modified>
</cp:coreProperties>
</file>