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466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F8AC2-D90F-4F56-9AAA-A8425E46621B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40A2-190B-4162-A250-7485E4AAA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11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340A2-190B-4162-A250-7485E4AAA5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5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A1E7-2C85-4480-8A1A-12F265E48DE7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1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7F8F-78C3-4ED1-BBE8-D9072118D0BE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6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4985-65F2-4B0E-ADAD-27D748D1E2F4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9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F431-E9DE-456E-A768-C32574001940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8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5602-8384-43C1-8281-2BF2AA38F5BD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07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9B0-F349-49A4-8B2D-407053A3DB8F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F52D-BA8A-4666-8E4E-D0F9E57F12AF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11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C741-2E52-4426-8788-D114D3893BD6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3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DA8C-81E4-4711-831A-E3395B510B51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9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A9EA-C55F-473E-ACDA-854BA1091172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29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2F2F-FD41-4829-93FB-5EE240424F55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52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81FD-4BE2-490D-A3C0-6672FC956E08}" type="datetime1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FFCF-292C-435D-8DD1-78E42E28D0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2015/5/1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Defect(2015/5/1)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Whenever update the sensor data, the image buttons will flash. (Because we remove all view and reset them.)</a:t>
            </a:r>
          </a:p>
          <a:p>
            <a:r>
              <a:rPr lang="en-US" altLang="zh-TW" dirty="0" smtClean="0"/>
              <a:t>All sensor data will update within the same duration.</a:t>
            </a:r>
          </a:p>
          <a:p>
            <a:r>
              <a:rPr lang="en-US" altLang="zh-TW" dirty="0" smtClean="0"/>
              <a:t>Update Task travers all Scenario Models(Gateway Model) to update sensor data in them. </a:t>
            </a:r>
            <a:r>
              <a:rPr lang="en-US" altLang="zh-TW" dirty="0"/>
              <a:t>The Update Task </a:t>
            </a:r>
            <a:r>
              <a:rPr lang="en-US" altLang="zh-TW" dirty="0" smtClean="0"/>
              <a:t>sends request and </a:t>
            </a:r>
            <a:r>
              <a:rPr lang="en-US" altLang="zh-TW" dirty="0" smtClean="0">
                <a:solidFill>
                  <a:srgbClr val="FF0000"/>
                </a:solidFill>
              </a:rPr>
              <a:t>waits for </a:t>
            </a:r>
            <a:r>
              <a:rPr lang="en-US" altLang="zh-TW" dirty="0" smtClean="0"/>
              <a:t>response  to/from gateways repeatedly(</a:t>
            </a:r>
            <a:r>
              <a:rPr lang="en-US" altLang="zh-TW" dirty="0" smtClean="0">
                <a:solidFill>
                  <a:srgbClr val="FF0000"/>
                </a:solidFill>
              </a:rPr>
              <a:t>Busy waiting</a:t>
            </a:r>
            <a:r>
              <a:rPr lang="en-US" altLang="zh-TW" dirty="0" smtClean="0"/>
              <a:t>).If we have many gateways and sensed data, it will be a huge problem!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5304" y="1240938"/>
            <a:ext cx="6408712" cy="34563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925600" y="1358869"/>
            <a:ext cx="1978482" cy="1978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Conceptual </a:t>
            </a:r>
            <a:r>
              <a:rPr lang="en-US" altLang="zh-TW" dirty="0" smtClean="0"/>
              <a:t>System Architecture(Original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65758" y="1634261"/>
            <a:ext cx="1584176" cy="295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Connection Controller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728" y="1634261"/>
            <a:ext cx="1584176" cy="29537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UI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67066" y="3484477"/>
            <a:ext cx="1495551" cy="1103497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Scenario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067944" y="1501212"/>
            <a:ext cx="1693797" cy="169379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Scenario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 rot="16200000">
            <a:off x="5885881" y="1864401"/>
            <a:ext cx="183829" cy="941170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911201" y="208490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283968" y="2211710"/>
            <a:ext cx="1302275" cy="251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rgbClr val="C00000"/>
              </a:solidFill>
            </a:endParaRPr>
          </a:p>
        </p:txBody>
      </p:sp>
      <p:cxnSp>
        <p:nvCxnSpPr>
          <p:cNvPr id="29" name="直線接點 28"/>
          <p:cNvCxnSpPr>
            <a:stCxn id="18" idx="4"/>
            <a:endCxn id="16" idx="0"/>
          </p:cNvCxnSpPr>
          <p:nvPr/>
        </p:nvCxnSpPr>
        <p:spPr>
          <a:xfrm flipH="1">
            <a:off x="4914842" y="3195009"/>
            <a:ext cx="1" cy="28946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900000">
            <a:off x="3894393" y="2019643"/>
            <a:ext cx="300245" cy="173381"/>
          </a:xfrm>
          <a:prstGeom prst="triangle">
            <a:avLst>
              <a:gd name="adj" fmla="val 474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6242143">
            <a:off x="3987205" y="2146629"/>
            <a:ext cx="82204" cy="84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652825">
            <a:off x="3927622" y="2175356"/>
            <a:ext cx="99122" cy="5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89221" y="2211710"/>
            <a:ext cx="1197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rgbClr val="C00000"/>
                </a:solidFill>
              </a:rPr>
              <a:t>Discovery Task</a:t>
            </a:r>
          </a:p>
        </p:txBody>
      </p:sp>
      <p:sp>
        <p:nvSpPr>
          <p:cNvPr id="31" name="向下箭號 30"/>
          <p:cNvSpPr/>
          <p:nvPr/>
        </p:nvSpPr>
        <p:spPr>
          <a:xfrm>
            <a:off x="4987731" y="2725864"/>
            <a:ext cx="183829" cy="941170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 rot="5400000">
            <a:off x="3826721" y="2172012"/>
            <a:ext cx="183829" cy="941170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261480" y="2517051"/>
            <a:ext cx="1302275" cy="251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39104" y="2515440"/>
            <a:ext cx="109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00000"/>
                </a:solidFill>
              </a:rPr>
              <a:t>Update </a:t>
            </a:r>
            <a:r>
              <a:rPr lang="en-US" altLang="zh-TW" sz="1100" b="1" dirty="0" smtClean="0">
                <a:solidFill>
                  <a:srgbClr val="C00000"/>
                </a:solidFill>
              </a:rPr>
              <a:t>Task(s)</a:t>
            </a:r>
            <a:endParaRPr lang="zh-TW" altLang="en-US" sz="1100" dirty="0"/>
          </a:p>
        </p:txBody>
      </p:sp>
      <p:sp>
        <p:nvSpPr>
          <p:cNvPr id="20" name="橢圓 19"/>
          <p:cNvSpPr/>
          <p:nvPr/>
        </p:nvSpPr>
        <p:spPr>
          <a:xfrm>
            <a:off x="5079645" y="3193335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左-右雙向箭號 10"/>
          <p:cNvSpPr/>
          <p:nvPr/>
        </p:nvSpPr>
        <p:spPr>
          <a:xfrm>
            <a:off x="5401731" y="3898932"/>
            <a:ext cx="1046650" cy="43204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816339" y="389220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689151" y="252449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589251" y="4173964"/>
            <a:ext cx="93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While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7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3376" y="1275057"/>
            <a:ext cx="6408712" cy="34563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925600" y="1358869"/>
            <a:ext cx="1978482" cy="1978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Conceptual System Architecture(Modified)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65758" y="1634261"/>
            <a:ext cx="1584176" cy="295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Connection Controller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728" y="1634261"/>
            <a:ext cx="1584176" cy="295371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UI</a:t>
            </a: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67066" y="3484477"/>
            <a:ext cx="1495551" cy="1103497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Scenario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向下箭號 14"/>
          <p:cNvSpPr/>
          <p:nvPr/>
        </p:nvSpPr>
        <p:spPr>
          <a:xfrm rot="5400000">
            <a:off x="5654206" y="3532015"/>
            <a:ext cx="504056" cy="1084292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67944" y="1501212"/>
            <a:ext cx="1693797" cy="169379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Scenario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Controller</a:t>
            </a: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 rot="16200000">
            <a:off x="5885881" y="1864401"/>
            <a:ext cx="183829" cy="941170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911201" y="208490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873759" y="389893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283968" y="2211710"/>
            <a:ext cx="1302275" cy="251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rgbClr val="C00000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4929911" y="3075806"/>
            <a:ext cx="5194" cy="406279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6372200" y="3718912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 rot="900000">
            <a:off x="3894393" y="2019643"/>
            <a:ext cx="300245" cy="173381"/>
          </a:xfrm>
          <a:prstGeom prst="triangle">
            <a:avLst>
              <a:gd name="adj" fmla="val 474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6242143">
            <a:off x="3987205" y="2146629"/>
            <a:ext cx="82204" cy="84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652825">
            <a:off x="3927622" y="2175356"/>
            <a:ext cx="99122" cy="5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89221" y="2211710"/>
            <a:ext cx="1197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rgbClr val="C00000"/>
                </a:solidFill>
              </a:rPr>
              <a:t>Discovery Task</a:t>
            </a:r>
          </a:p>
        </p:txBody>
      </p:sp>
      <p:sp>
        <p:nvSpPr>
          <p:cNvPr id="31" name="向下箭號 30"/>
          <p:cNvSpPr/>
          <p:nvPr/>
        </p:nvSpPr>
        <p:spPr>
          <a:xfrm rot="16200000">
            <a:off x="5825198" y="2180186"/>
            <a:ext cx="183829" cy="941170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43394" y="2686941"/>
            <a:ext cx="1296144" cy="51168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92D050"/>
                </a:solidFill>
              </a:rPr>
              <a:t>Gateway</a:t>
            </a:r>
          </a:p>
          <a:p>
            <a:pPr algn="ctr"/>
            <a:r>
              <a:rPr lang="en-US" altLang="zh-TW" sz="1600" dirty="0" smtClean="0">
                <a:solidFill>
                  <a:srgbClr val="92D050"/>
                </a:solidFill>
              </a:rPr>
              <a:t>Manager</a:t>
            </a:r>
            <a:endParaRPr lang="zh-TW" altLang="en-US" sz="1600" dirty="0">
              <a:solidFill>
                <a:srgbClr val="92D05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883733" y="251705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向下箭號 31"/>
          <p:cNvSpPr/>
          <p:nvPr/>
        </p:nvSpPr>
        <p:spPr>
          <a:xfrm rot="5400000">
            <a:off x="3970022" y="2388937"/>
            <a:ext cx="315510" cy="1176478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下箭號 33"/>
          <p:cNvSpPr/>
          <p:nvPr/>
        </p:nvSpPr>
        <p:spPr>
          <a:xfrm rot="10800000">
            <a:off x="4935105" y="2932334"/>
            <a:ext cx="393677" cy="623857"/>
          </a:xfrm>
          <a:prstGeom prst="downArrow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261480" y="2517051"/>
            <a:ext cx="1302275" cy="251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66603" y="2530262"/>
            <a:ext cx="109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C00000"/>
                </a:solidFill>
              </a:rPr>
              <a:t>Update </a:t>
            </a:r>
            <a:r>
              <a:rPr lang="en-US" altLang="zh-TW" sz="1100" b="1" dirty="0" smtClean="0">
                <a:solidFill>
                  <a:srgbClr val="C00000"/>
                </a:solidFill>
              </a:rPr>
              <a:t>Task(s)</a:t>
            </a:r>
            <a:endParaRPr lang="zh-TW" altLang="en-US" sz="1100" dirty="0"/>
          </a:p>
        </p:txBody>
      </p:sp>
      <p:sp>
        <p:nvSpPr>
          <p:cNvPr id="35" name="橢圓 34"/>
          <p:cNvSpPr/>
          <p:nvPr/>
        </p:nvSpPr>
        <p:spPr>
          <a:xfrm>
            <a:off x="3787473" y="287076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040750" y="31996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85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System Architecture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800" y="1846790"/>
            <a:ext cx="18002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Scenario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0032" y="1842378"/>
            <a:ext cx="144016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Connection Controller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0423" y="2338662"/>
            <a:ext cx="1893505" cy="3556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B050"/>
                </a:solidFill>
              </a:rPr>
              <a:t>Sensor Data Handler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0422" y="2757093"/>
            <a:ext cx="1893506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00B050"/>
                </a:solidFill>
              </a:rPr>
              <a:t>Video Streaming</a:t>
            </a:r>
          </a:p>
          <a:p>
            <a:pPr algn="ctr"/>
            <a:r>
              <a:rPr lang="en-US" altLang="zh-TW" sz="1400" dirty="0" smtClean="0">
                <a:solidFill>
                  <a:srgbClr val="00B050"/>
                </a:solidFill>
              </a:rPr>
              <a:t>Handler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0422" y="1842378"/>
            <a:ext cx="189350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Gateway Discovery Handler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800" y="2669395"/>
            <a:ext cx="859025" cy="580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Update Timer 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Task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27174" y="2669395"/>
            <a:ext cx="844826" cy="580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Discovery Timer Task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6790" y="3498562"/>
            <a:ext cx="1800200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Scenario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Model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3" name="直線單箭頭接點 12"/>
          <p:cNvCxnSpPr>
            <a:endCxn id="9" idx="0"/>
          </p:cNvCxnSpPr>
          <p:nvPr/>
        </p:nvCxnSpPr>
        <p:spPr>
          <a:xfrm>
            <a:off x="3201312" y="2566870"/>
            <a:ext cx="1" cy="102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0" idx="0"/>
          </p:cNvCxnSpPr>
          <p:nvPr/>
        </p:nvCxnSpPr>
        <p:spPr>
          <a:xfrm>
            <a:off x="4149587" y="2566870"/>
            <a:ext cx="0" cy="1025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4" idx="3"/>
          </p:cNvCxnSpPr>
          <p:nvPr/>
        </p:nvCxnSpPr>
        <p:spPr>
          <a:xfrm>
            <a:off x="4572000" y="2206830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4" idx="1"/>
            <a:endCxn id="11" idx="1"/>
          </p:cNvCxnSpPr>
          <p:nvPr/>
        </p:nvCxnSpPr>
        <p:spPr>
          <a:xfrm rot="10800000" flipH="1" flipV="1">
            <a:off x="2771800" y="2206830"/>
            <a:ext cx="24990" cy="1651772"/>
          </a:xfrm>
          <a:prstGeom prst="bentConnector3">
            <a:avLst>
              <a:gd name="adj1" fmla="val -91476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8" idx="1"/>
          </p:cNvCxnSpPr>
          <p:nvPr/>
        </p:nvCxnSpPr>
        <p:spPr>
          <a:xfrm>
            <a:off x="6300192" y="2058402"/>
            <a:ext cx="34023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300192" y="2516476"/>
            <a:ext cx="34023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300192" y="2979282"/>
            <a:ext cx="34023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156176" y="1515325"/>
            <a:ext cx="79208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Builder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9" name="肘形接點 28"/>
          <p:cNvCxnSpPr>
            <a:stCxn id="32" idx="3"/>
            <a:endCxn id="7" idx="3"/>
          </p:cNvCxnSpPr>
          <p:nvPr/>
        </p:nvCxnSpPr>
        <p:spPr>
          <a:xfrm flipV="1">
            <a:off x="6640423" y="2973117"/>
            <a:ext cx="1893505" cy="885486"/>
          </a:xfrm>
          <a:prstGeom prst="bentConnector3">
            <a:avLst>
              <a:gd name="adj1" fmla="val 112073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32" idx="3"/>
            <a:endCxn id="6" idx="3"/>
          </p:cNvCxnSpPr>
          <p:nvPr/>
        </p:nvCxnSpPr>
        <p:spPr>
          <a:xfrm flipV="1">
            <a:off x="6640423" y="2516476"/>
            <a:ext cx="1893505" cy="1342127"/>
          </a:xfrm>
          <a:prstGeom prst="bentConnector3">
            <a:avLst>
              <a:gd name="adj1" fmla="val 112073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292080" y="3498563"/>
            <a:ext cx="1348343" cy="7200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Model Task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線接點 35"/>
          <p:cNvCxnSpPr>
            <a:stCxn id="11" idx="3"/>
            <a:endCxn id="32" idx="1"/>
          </p:cNvCxnSpPr>
          <p:nvPr/>
        </p:nvCxnSpPr>
        <p:spPr>
          <a:xfrm>
            <a:off x="4596990" y="3858602"/>
            <a:ext cx="695090" cy="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732240" y="357057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70C0"/>
                </a:solidFill>
              </a:rPr>
              <a:t>Chain of Responsibility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43098" y="41466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(Observer)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924762" y="3117542"/>
            <a:ext cx="155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(Observable)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1796396"/>
            <a:ext cx="18002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Manager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2051720" y="2058402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3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&amp;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Whenever update the sensor data, the image buttons will flash. (Because we remove all </a:t>
            </a:r>
            <a:r>
              <a:rPr lang="en-US" altLang="zh-TW" dirty="0" smtClean="0"/>
              <a:t>views </a:t>
            </a:r>
            <a:r>
              <a:rPr lang="en-US" altLang="zh-TW" dirty="0"/>
              <a:t>and reset them.)</a:t>
            </a:r>
          </a:p>
          <a:p>
            <a:r>
              <a:rPr lang="en-US" altLang="zh-TW" dirty="0" smtClean="0"/>
              <a:t>Solution:</a:t>
            </a:r>
          </a:p>
          <a:p>
            <a:pPr lvl="1"/>
            <a:r>
              <a:rPr lang="en-US" altLang="zh-TW" dirty="0" smtClean="0"/>
              <a:t>Use Gateway Manager to check the sensor data will be updated, added in, or dismiss.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0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&amp;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All sensor data will update within the same duration.</a:t>
            </a:r>
          </a:p>
          <a:p>
            <a:r>
              <a:rPr lang="en-US" altLang="zh-TW" dirty="0" smtClean="0"/>
              <a:t>Solution:</a:t>
            </a:r>
          </a:p>
          <a:p>
            <a:pPr lvl="1"/>
            <a:r>
              <a:rPr lang="en-US" altLang="zh-TW" dirty="0" smtClean="0"/>
              <a:t>Delegate to User(CEP, Light-weight BPEL Engine)(</a:t>
            </a:r>
            <a:r>
              <a:rPr lang="en-US" altLang="zh-TW" dirty="0" smtClean="0">
                <a:solidFill>
                  <a:srgbClr val="FF0000"/>
                </a:solidFill>
              </a:rPr>
              <a:t>Have constrain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Handle by timer task in App</a:t>
            </a:r>
          </a:p>
          <a:p>
            <a:pPr lvl="1"/>
            <a:r>
              <a:rPr lang="en-US" altLang="zh-TW" dirty="0" smtClean="0"/>
              <a:t>Delegate to gateway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FFCF-292C-435D-8DD1-78E42E28D03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250</Words>
  <Application>Microsoft Office PowerPoint</Application>
  <PresentationFormat>如螢幕大小 (16:9)</PresentationFormat>
  <Paragraphs>82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Improvement</vt:lpstr>
      <vt:lpstr>Defect(2015/5/1)</vt:lpstr>
      <vt:lpstr>Conceptual System Architecture(Original)</vt:lpstr>
      <vt:lpstr>Conceptual System Architecture(Modified)</vt:lpstr>
      <vt:lpstr>System Architecture</vt:lpstr>
      <vt:lpstr>Problem &amp; Solution</vt:lpstr>
      <vt:lpstr>Problem &amp;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Defects in our App</dc:title>
  <dc:creator>u</dc:creator>
  <cp:lastModifiedBy>u</cp:lastModifiedBy>
  <cp:revision>43</cp:revision>
  <dcterms:created xsi:type="dcterms:W3CDTF">2015-04-30T16:36:30Z</dcterms:created>
  <dcterms:modified xsi:type="dcterms:W3CDTF">2016-04-12T15:59:47Z</dcterms:modified>
</cp:coreProperties>
</file>