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4" d="100"/>
          <a:sy n="54" d="100"/>
        </p:scale>
        <p:origin x="60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19F9-5F22-4C3F-A6C8-10327F8F5BD0}" type="datetimeFigureOut">
              <a:rPr lang="zh-TW" altLang="en-US" smtClean="0"/>
              <a:t>2014/8/28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97C3-5262-4D83-843C-31BACB388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21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19F9-5F22-4C3F-A6C8-10327F8F5BD0}" type="datetimeFigureOut">
              <a:rPr lang="zh-TW" altLang="en-US" smtClean="0"/>
              <a:t>2014/8/28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97C3-5262-4D83-843C-31BACB388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43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19F9-5F22-4C3F-A6C8-10327F8F5BD0}" type="datetimeFigureOut">
              <a:rPr lang="zh-TW" altLang="en-US" smtClean="0"/>
              <a:t>2014/8/28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97C3-5262-4D83-843C-31BACB388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59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19F9-5F22-4C3F-A6C8-10327F8F5BD0}" type="datetimeFigureOut">
              <a:rPr lang="zh-TW" altLang="en-US" smtClean="0"/>
              <a:t>2014/8/28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97C3-5262-4D83-843C-31BACB388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75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19F9-5F22-4C3F-A6C8-10327F8F5BD0}" type="datetimeFigureOut">
              <a:rPr lang="zh-TW" altLang="en-US" smtClean="0"/>
              <a:t>2014/8/28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97C3-5262-4D83-843C-31BACB388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82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19F9-5F22-4C3F-A6C8-10327F8F5BD0}" type="datetimeFigureOut">
              <a:rPr lang="zh-TW" altLang="en-US" smtClean="0"/>
              <a:t>2014/8/28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97C3-5262-4D83-843C-31BACB388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54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19F9-5F22-4C3F-A6C8-10327F8F5BD0}" type="datetimeFigureOut">
              <a:rPr lang="zh-TW" altLang="en-US" smtClean="0"/>
              <a:t>2014/8/28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97C3-5262-4D83-843C-31BACB388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31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19F9-5F22-4C3F-A6C8-10327F8F5BD0}" type="datetimeFigureOut">
              <a:rPr lang="zh-TW" altLang="en-US" smtClean="0"/>
              <a:t>2014/8/28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97C3-5262-4D83-843C-31BACB388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60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19F9-5F22-4C3F-A6C8-10327F8F5BD0}" type="datetimeFigureOut">
              <a:rPr lang="zh-TW" altLang="en-US" smtClean="0"/>
              <a:t>2014/8/28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97C3-5262-4D83-843C-31BACB388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18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19F9-5F22-4C3F-A6C8-10327F8F5BD0}" type="datetimeFigureOut">
              <a:rPr lang="zh-TW" altLang="en-US" smtClean="0"/>
              <a:t>2014/8/28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97C3-5262-4D83-843C-31BACB388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34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19F9-5F22-4C3F-A6C8-10327F8F5BD0}" type="datetimeFigureOut">
              <a:rPr lang="zh-TW" altLang="en-US" smtClean="0"/>
              <a:t>2014/8/28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97C3-5262-4D83-843C-31BACB388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63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A19F9-5F22-4C3F-A6C8-10327F8F5BD0}" type="datetimeFigureOut">
              <a:rPr lang="zh-TW" altLang="en-US" smtClean="0"/>
              <a:t>2014/8/28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697C3-5262-4D83-843C-31BACB388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70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7" y="0"/>
            <a:ext cx="11250366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33797" y="2196935"/>
            <a:ext cx="2339439" cy="2600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781303" y="1021278"/>
            <a:ext cx="4573979" cy="4655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733797" y="2196935"/>
            <a:ext cx="96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Reactor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120249" y="1021278"/>
            <a:ext cx="123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Connector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1239468" y="225631"/>
            <a:ext cx="325973" cy="3259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597231" y="136566"/>
            <a:ext cx="1235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Discover Gateways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3795692" y="551604"/>
            <a:ext cx="325973" cy="3259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121665" y="529924"/>
            <a:ext cx="248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</a:t>
            </a:r>
            <a:r>
              <a:rPr lang="en-US" altLang="zh-TW" dirty="0" smtClean="0">
                <a:solidFill>
                  <a:srgbClr val="FF0000"/>
                </a:solidFill>
              </a:rPr>
              <a:t>stablish connections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10535296" y="4106883"/>
            <a:ext cx="325973" cy="3259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97031" y="4335966"/>
            <a:ext cx="18367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Monitor all</a:t>
            </a:r>
            <a:r>
              <a:rPr lang="en-US" altLang="zh-TW" dirty="0" smtClean="0">
                <a:solidFill>
                  <a:srgbClr val="FF0000"/>
                </a:solidFill>
              </a:rPr>
              <a:t> registered </a:t>
            </a:r>
            <a:r>
              <a:rPr lang="en-US" altLang="zh-TW" dirty="0" smtClean="0">
                <a:solidFill>
                  <a:srgbClr val="FF0000"/>
                </a:solidFill>
              </a:rPr>
              <a:t> handle, if any handle is active, call back to corresponding Event Handler.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1352404" y="3943896"/>
            <a:ext cx="325973" cy="3259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507682" y="4362988"/>
            <a:ext cx="18367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If the connection is established </a:t>
            </a:r>
            <a:r>
              <a:rPr lang="en-US" altLang="zh-TW" dirty="0" smtClean="0">
                <a:solidFill>
                  <a:srgbClr val="FF0000"/>
                </a:solidFill>
              </a:rPr>
              <a:t>completely</a:t>
            </a:r>
            <a:endParaRPr lang="zh-TW" altLang="en-US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, activate service handler. Else, register the connector to Reactor and wait for call back.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5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52</Words>
  <Application>Microsoft Office PowerPoint</Application>
  <PresentationFormat>寬螢幕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2014-08-28T11:04:52Z</dcterms:created>
  <dcterms:modified xsi:type="dcterms:W3CDTF">2014-08-28T11:26:53Z</dcterms:modified>
</cp:coreProperties>
</file>