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-27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6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65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2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02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4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48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9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76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5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7811-1408-4F39-938A-AB9B58C7F614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EA18-CF04-4184-9A66-958A3B32E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1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NALU Depacketizer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7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Depacketizer will de-packetize the RTP packet, extract the NALU. If the NALU is separated to many fragments and each fragment is in a RTP packet, we should compose these fragments to a NALU.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6416260" y="1689641"/>
            <a:ext cx="3313210" cy="1949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0479" y="903193"/>
            <a:ext cx="3313210" cy="62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Single NAL Unit Extractor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6416261" y="3797238"/>
            <a:ext cx="3313209" cy="2770757"/>
            <a:chOff x="5299709" y="3302874"/>
            <a:chExt cx="3919890" cy="3019030"/>
          </a:xfrm>
        </p:grpSpPr>
        <p:sp>
          <p:nvSpPr>
            <p:cNvPr id="19" name="矩形 18"/>
            <p:cNvSpPr/>
            <p:nvPr/>
          </p:nvSpPr>
          <p:spPr>
            <a:xfrm>
              <a:off x="5299709" y="3302874"/>
              <a:ext cx="3919890" cy="3019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91712" y="4972151"/>
              <a:ext cx="2396233" cy="582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Rearrangement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直線單箭頭接點 40"/>
          <p:cNvCxnSpPr/>
          <p:nvPr/>
        </p:nvCxnSpPr>
        <p:spPr>
          <a:xfrm>
            <a:off x="1276286" y="1429166"/>
            <a:ext cx="1175419" cy="19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213698" y="1116864"/>
            <a:ext cx="145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RTP packet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443793" y="762000"/>
            <a:ext cx="1703554" cy="580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Depacketizer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>
            <a:off x="4174676" y="1129867"/>
            <a:ext cx="2255803" cy="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4174676" y="1430253"/>
            <a:ext cx="2255803" cy="96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4348353" y="834684"/>
            <a:ext cx="186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RTP packet payload</a:t>
            </a:r>
            <a:endParaRPr lang="zh-TW" altLang="en-US" sz="16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977988" y="1170623"/>
            <a:ext cx="913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NALU </a:t>
            </a:r>
            <a:endParaRPr lang="zh-TW" altLang="en-US" sz="1600" dirty="0"/>
          </a:p>
        </p:txBody>
      </p:sp>
      <p:cxnSp>
        <p:nvCxnSpPr>
          <p:cNvPr id="89" name="直線單箭頭接點 88"/>
          <p:cNvCxnSpPr/>
          <p:nvPr/>
        </p:nvCxnSpPr>
        <p:spPr>
          <a:xfrm>
            <a:off x="4174676" y="5737616"/>
            <a:ext cx="225580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015539" y="5445215"/>
            <a:ext cx="105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NALU</a:t>
            </a:r>
            <a:endParaRPr lang="zh-TW" altLang="en-US" dirty="0"/>
          </a:p>
        </p:txBody>
      </p:sp>
      <p:cxnSp>
        <p:nvCxnSpPr>
          <p:cNvPr id="91" name="直線單箭頭接點 90"/>
          <p:cNvCxnSpPr/>
          <p:nvPr/>
        </p:nvCxnSpPr>
        <p:spPr>
          <a:xfrm>
            <a:off x="1268374" y="5614492"/>
            <a:ext cx="1175419" cy="19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438793" y="5346996"/>
            <a:ext cx="88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NALU </a:t>
            </a:r>
            <a:endParaRPr lang="zh-TW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567620" y="4731229"/>
            <a:ext cx="2036296" cy="498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First/Last Fragment Identifier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567620" y="5973191"/>
            <a:ext cx="2036296" cy="47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Discard Decision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122856" y="149441"/>
            <a:ext cx="7829500" cy="6622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文字方塊 120"/>
          <p:cNvSpPr txBox="1"/>
          <p:nvPr/>
        </p:nvSpPr>
        <p:spPr>
          <a:xfrm>
            <a:off x="2168705" y="117499"/>
            <a:ext cx="167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Depacketizer</a:t>
            </a:r>
            <a:endParaRPr lang="zh-TW" altLang="en-US" sz="2000" b="1" dirty="0"/>
          </a:p>
        </p:txBody>
      </p:sp>
      <p:cxnSp>
        <p:nvCxnSpPr>
          <p:cNvPr id="130" name="直線單箭頭接點 129"/>
          <p:cNvCxnSpPr/>
          <p:nvPr/>
        </p:nvCxnSpPr>
        <p:spPr>
          <a:xfrm flipV="1">
            <a:off x="4174676" y="2750427"/>
            <a:ext cx="222847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4976479" y="2465134"/>
            <a:ext cx="913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NALUs 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578550" y="2084769"/>
            <a:ext cx="2942847" cy="299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STAP-A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8549" y="2467670"/>
            <a:ext cx="2942847" cy="282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STAP-B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78548" y="2829145"/>
            <a:ext cx="2942847" cy="31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MTAP16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9499" y="1666803"/>
            <a:ext cx="346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Aggregation Packet Depacketizer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67620" y="3228260"/>
            <a:ext cx="2942847" cy="31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MTAP24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55642" y="3779567"/>
            <a:ext cx="333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Fragmentation Unit Compositor </a:t>
            </a:r>
          </a:p>
          <a:p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567620" y="4157516"/>
            <a:ext cx="3060308" cy="226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FU-A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67620" y="4434214"/>
            <a:ext cx="3060308" cy="226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FU-B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87687" y="4731229"/>
            <a:ext cx="911365" cy="1719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00258" y="902357"/>
            <a:ext cx="1411855" cy="78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NAL unit Type Recognizer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單箭頭接點 2"/>
          <p:cNvCxnSpPr>
            <a:stCxn id="6" idx="2"/>
            <a:endCxn id="127" idx="0"/>
          </p:cNvCxnSpPr>
          <p:nvPr/>
        </p:nvCxnSpPr>
        <p:spPr>
          <a:xfrm flipH="1">
            <a:off x="8072865" y="1526278"/>
            <a:ext cx="14219" cy="16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7" idx="2"/>
            <a:endCxn id="19" idx="0"/>
          </p:cNvCxnSpPr>
          <p:nvPr/>
        </p:nvCxnSpPr>
        <p:spPr>
          <a:xfrm>
            <a:off x="8072865" y="3639211"/>
            <a:ext cx="1" cy="15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600258" y="5053962"/>
            <a:ext cx="1411855" cy="78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Rearrangement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83</Words>
  <Application>Microsoft Office PowerPoint</Application>
  <PresentationFormat>自訂</PresentationFormat>
  <Paragraphs>32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NALU Depacketizer Tool</vt:lpstr>
      <vt:lpstr>Requirement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Depacketizer</dc:title>
  <dc:creator>許睿陵</dc:creator>
  <cp:lastModifiedBy>u</cp:lastModifiedBy>
  <cp:revision>37</cp:revision>
  <dcterms:created xsi:type="dcterms:W3CDTF">2014-12-30T12:03:36Z</dcterms:created>
  <dcterms:modified xsi:type="dcterms:W3CDTF">2016-04-12T16:01:30Z</dcterms:modified>
</cp:coreProperties>
</file>