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47D6-92CD-49B7-A92C-22BA110D86DC}" type="datetimeFigureOut">
              <a:rPr lang="zh-TW" altLang="en-US" smtClean="0"/>
              <a:t>2014/11/21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A56-57D4-49BA-A53F-9CC5C0F28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47D6-92CD-49B7-A92C-22BA110D86DC}" type="datetimeFigureOut">
              <a:rPr lang="zh-TW" altLang="en-US" smtClean="0"/>
              <a:t>2014/11/21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A56-57D4-49BA-A53F-9CC5C0F28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47D6-92CD-49B7-A92C-22BA110D86DC}" type="datetimeFigureOut">
              <a:rPr lang="zh-TW" altLang="en-US" smtClean="0"/>
              <a:t>2014/11/21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A56-57D4-49BA-A53F-9CC5C0F28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75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47D6-92CD-49B7-A92C-22BA110D86DC}" type="datetimeFigureOut">
              <a:rPr lang="zh-TW" altLang="en-US" smtClean="0"/>
              <a:t>2014/11/21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A56-57D4-49BA-A53F-9CC5C0F28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70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47D6-92CD-49B7-A92C-22BA110D86DC}" type="datetimeFigureOut">
              <a:rPr lang="zh-TW" altLang="en-US" smtClean="0"/>
              <a:t>2014/11/21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A56-57D4-49BA-A53F-9CC5C0F28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46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47D6-92CD-49B7-A92C-22BA110D86DC}" type="datetimeFigureOut">
              <a:rPr lang="zh-TW" altLang="en-US" smtClean="0"/>
              <a:t>2014/11/21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A56-57D4-49BA-A53F-9CC5C0F28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9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47D6-92CD-49B7-A92C-22BA110D86DC}" type="datetimeFigureOut">
              <a:rPr lang="zh-TW" altLang="en-US" smtClean="0"/>
              <a:t>2014/11/21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A56-57D4-49BA-A53F-9CC5C0F28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75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47D6-92CD-49B7-A92C-22BA110D86DC}" type="datetimeFigureOut">
              <a:rPr lang="zh-TW" altLang="en-US" smtClean="0"/>
              <a:t>2014/11/21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A56-57D4-49BA-A53F-9CC5C0F28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75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47D6-92CD-49B7-A92C-22BA110D86DC}" type="datetimeFigureOut">
              <a:rPr lang="zh-TW" altLang="en-US" smtClean="0"/>
              <a:t>2014/11/21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A56-57D4-49BA-A53F-9CC5C0F28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64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47D6-92CD-49B7-A92C-22BA110D86DC}" type="datetimeFigureOut">
              <a:rPr lang="zh-TW" altLang="en-US" smtClean="0"/>
              <a:t>2014/11/21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A56-57D4-49BA-A53F-9CC5C0F28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5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47D6-92CD-49B7-A92C-22BA110D86DC}" type="datetimeFigureOut">
              <a:rPr lang="zh-TW" altLang="en-US" smtClean="0"/>
              <a:t>2014/11/21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A56-57D4-49BA-A53F-9CC5C0F28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8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47D6-92CD-49B7-A92C-22BA110D86DC}" type="datetimeFigureOut">
              <a:rPr lang="zh-TW" altLang="en-US" smtClean="0"/>
              <a:t>2014/11/21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BA56-57D4-49BA-A53F-9CC5C0F28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9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Video part System Architecture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56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75" y="1882043"/>
            <a:ext cx="1165139" cy="11651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72327" y="2093911"/>
            <a:ext cx="1614616" cy="741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Device Adapter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smtClean="0"/>
              <a:t>RTSP Client)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23520" y="2099972"/>
            <a:ext cx="1614616" cy="741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RTP Server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98663" y="3856553"/>
            <a:ext cx="1614616" cy="741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Decoder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6" y="1933240"/>
            <a:ext cx="847596" cy="110144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237131" y="2867165"/>
            <a:ext cx="111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Get </a:t>
            </a:r>
            <a:r>
              <a:rPr lang="en-US" altLang="zh-TW" sz="1200" dirty="0" err="1" smtClean="0"/>
              <a:t>rtp</a:t>
            </a:r>
            <a:r>
              <a:rPr lang="en-US" altLang="zh-TW" sz="1200" dirty="0" smtClean="0"/>
              <a:t> packet </a:t>
            </a:r>
          </a:p>
          <a:p>
            <a:r>
              <a:rPr lang="en-US" altLang="zh-TW" sz="1200" dirty="0" smtClean="0"/>
              <a:t>from cam</a:t>
            </a:r>
            <a:endParaRPr lang="zh-TW" altLang="en-US" sz="1200" dirty="0"/>
          </a:p>
        </p:txBody>
      </p:sp>
      <p:cxnSp>
        <p:nvCxnSpPr>
          <p:cNvPr id="12" name="直線單箭頭接點 11"/>
          <p:cNvCxnSpPr>
            <a:stCxn id="5" idx="3"/>
            <a:endCxn id="4" idx="1"/>
          </p:cNvCxnSpPr>
          <p:nvPr/>
        </p:nvCxnSpPr>
        <p:spPr>
          <a:xfrm flipV="1">
            <a:off x="8286943" y="2464613"/>
            <a:ext cx="101183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3"/>
            <a:endCxn id="5" idx="1"/>
          </p:cNvCxnSpPr>
          <p:nvPr/>
        </p:nvCxnSpPr>
        <p:spPr>
          <a:xfrm flipV="1">
            <a:off x="4938136" y="2464614"/>
            <a:ext cx="1734191" cy="6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082629" y="2171327"/>
            <a:ext cx="1445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Restream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rtp</a:t>
            </a:r>
            <a:r>
              <a:rPr lang="en-US" altLang="zh-TW" sz="1200" dirty="0" smtClean="0"/>
              <a:t> packet</a:t>
            </a:r>
            <a:endParaRPr lang="zh-TW" altLang="en-US" sz="1200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804714" y="2483568"/>
            <a:ext cx="0" cy="136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239348" y="3180500"/>
            <a:ext cx="1381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Get </a:t>
            </a:r>
            <a:r>
              <a:rPr lang="en-US" altLang="zh-TW" sz="1200" dirty="0" err="1" smtClean="0"/>
              <a:t>rtp</a:t>
            </a:r>
            <a:r>
              <a:rPr lang="en-US" altLang="zh-TW" sz="1200" dirty="0" smtClean="0"/>
              <a:t> packet and </a:t>
            </a:r>
          </a:p>
          <a:p>
            <a:r>
              <a:rPr lang="en-US" altLang="zh-TW" sz="1200" dirty="0" smtClean="0"/>
              <a:t>decode it to image</a:t>
            </a:r>
            <a:endParaRPr lang="zh-TW" altLang="en-US" sz="1200" dirty="0"/>
          </a:p>
        </p:txBody>
      </p:sp>
      <p:cxnSp>
        <p:nvCxnSpPr>
          <p:cNvPr id="17" name="直線單箭頭接點 16"/>
          <p:cNvCxnSpPr>
            <a:stCxn id="6" idx="1"/>
            <a:endCxn id="8" idx="3"/>
          </p:cNvCxnSpPr>
          <p:nvPr/>
        </p:nvCxnSpPr>
        <p:spPr>
          <a:xfrm flipH="1">
            <a:off x="2132702" y="2470675"/>
            <a:ext cx="1190818" cy="1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0400" y="2021007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Send </a:t>
            </a:r>
            <a:r>
              <a:rPr lang="en-US" altLang="zh-TW" sz="1200" dirty="0" err="1" smtClean="0"/>
              <a:t>rtp</a:t>
            </a:r>
            <a:r>
              <a:rPr lang="en-US" altLang="zh-TW" sz="1200" dirty="0" smtClean="0"/>
              <a:t> packet </a:t>
            </a:r>
          </a:p>
          <a:p>
            <a:r>
              <a:rPr lang="en-US" altLang="zh-TW" sz="1200" dirty="0" smtClean="0"/>
              <a:t>for display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29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 part System Architecture in Gateway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4032" y="2565645"/>
            <a:ext cx="1384917" cy="6658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70C0"/>
                </a:solidFill>
              </a:rPr>
              <a:t>RTP Server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51357" y="2565645"/>
            <a:ext cx="1384917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RTSP Client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497629" y="3171092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IP Camera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093430" y="2419162"/>
            <a:ext cx="639194" cy="958790"/>
            <a:chOff x="1118586" y="2814221"/>
            <a:chExt cx="639194" cy="958790"/>
          </a:xfrm>
        </p:grpSpPr>
        <p:sp>
          <p:nvSpPr>
            <p:cNvPr id="9" name="圓角矩形 8"/>
            <p:cNvSpPr/>
            <p:nvPr/>
          </p:nvSpPr>
          <p:spPr>
            <a:xfrm>
              <a:off x="1118586" y="2814221"/>
              <a:ext cx="639194" cy="9587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216242" y="2960705"/>
              <a:ext cx="443882" cy="6658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78021" y="3355758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Mobile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H="1" flipV="1">
            <a:off x="7636274" y="3049484"/>
            <a:ext cx="2238659" cy="3733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79543" y="2368128"/>
            <a:ext cx="4057095" cy="4254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035112" y="4101484"/>
            <a:ext cx="1769615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Media Decoder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92495" y="5562666"/>
            <a:ext cx="1210316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CEP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18" idx="2"/>
            <a:endCxn id="19" idx="0"/>
          </p:cNvCxnSpPr>
          <p:nvPr/>
        </p:nvCxnSpPr>
        <p:spPr>
          <a:xfrm flipH="1">
            <a:off x="4797653" y="4767309"/>
            <a:ext cx="1122267" cy="79535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4" idx="3"/>
            <a:endCxn id="5" idx="1"/>
          </p:cNvCxnSpPr>
          <p:nvPr/>
        </p:nvCxnSpPr>
        <p:spPr>
          <a:xfrm>
            <a:off x="5518949" y="2898558"/>
            <a:ext cx="73240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5" idx="2"/>
            <a:endCxn id="18" idx="0"/>
          </p:cNvCxnSpPr>
          <p:nvPr/>
        </p:nvCxnSpPr>
        <p:spPr>
          <a:xfrm rot="5400000">
            <a:off x="5996861" y="3154529"/>
            <a:ext cx="870014" cy="1023896"/>
          </a:xfrm>
          <a:prstGeom prst="bentConnector3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245215" y="1959074"/>
            <a:ext cx="134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Re-Stream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959450" y="3481811"/>
            <a:ext cx="1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Extract Media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1732624" y="3040605"/>
            <a:ext cx="2401408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9874933" y="2649278"/>
            <a:ext cx="506026" cy="506026"/>
            <a:chOff x="9830543" y="2649278"/>
            <a:chExt cx="506026" cy="506026"/>
          </a:xfrm>
        </p:grpSpPr>
        <p:grpSp>
          <p:nvGrpSpPr>
            <p:cNvPr id="38" name="群組 37"/>
            <p:cNvGrpSpPr/>
            <p:nvPr/>
          </p:nvGrpSpPr>
          <p:grpSpPr>
            <a:xfrm>
              <a:off x="9830543" y="2649278"/>
              <a:ext cx="506026" cy="506026"/>
              <a:chOff x="9783193" y="2672186"/>
              <a:chExt cx="506026" cy="506026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9863092" y="2760963"/>
                <a:ext cx="337350" cy="3373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9783193" y="2672186"/>
                <a:ext cx="506026" cy="5060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0" name="流程圖: 或 39"/>
            <p:cNvSpPr/>
            <p:nvPr/>
          </p:nvSpPr>
          <p:spPr>
            <a:xfrm>
              <a:off x="9904504" y="2728383"/>
              <a:ext cx="347022" cy="347022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3795204" y="2288685"/>
            <a:ext cx="4260539" cy="1067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754883" y="3820366"/>
            <a:ext cx="4260539" cy="1153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5635856" y="2536718"/>
            <a:ext cx="76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Raw Data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547713" y="2986426"/>
            <a:ext cx="57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RTP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25695" y="2995300"/>
            <a:ext cx="57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RTP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212907" y="3347258"/>
            <a:ext cx="128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Raw Data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236573" y="5588635"/>
            <a:ext cx="1210316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Hbase</a:t>
            </a:r>
            <a:r>
              <a:rPr lang="en-US" altLang="zh-TW" dirty="0" smtClean="0">
                <a:solidFill>
                  <a:schemeClr val="tx1"/>
                </a:solidFill>
              </a:rPr>
              <a:t> Connector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/>
          <p:cNvCxnSpPr>
            <a:stCxn id="18" idx="2"/>
            <a:endCxn id="51" idx="0"/>
          </p:cNvCxnSpPr>
          <p:nvPr/>
        </p:nvCxnSpPr>
        <p:spPr>
          <a:xfrm>
            <a:off x="5919920" y="4767309"/>
            <a:ext cx="921811" cy="8213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9505754" y="2292928"/>
            <a:ext cx="172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RTSP Server</a:t>
            </a:r>
            <a:endParaRPr lang="zh-TW" altLang="en-US" b="1" dirty="0"/>
          </a:p>
        </p:txBody>
      </p:sp>
      <p:cxnSp>
        <p:nvCxnSpPr>
          <p:cNvPr id="35" name="直線接點 34"/>
          <p:cNvCxnSpPr/>
          <p:nvPr/>
        </p:nvCxnSpPr>
        <p:spPr>
          <a:xfrm flipH="1" flipV="1">
            <a:off x="7636274" y="2898558"/>
            <a:ext cx="2238659" cy="3733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8508483" y="2603806"/>
            <a:ext cx="77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RTSP</a:t>
            </a:r>
            <a:endParaRPr lang="zh-TW" altLang="en-US" dirty="0"/>
          </a:p>
        </p:txBody>
      </p:sp>
      <p:cxnSp>
        <p:nvCxnSpPr>
          <p:cNvPr id="48" name="直線單箭頭接點 47"/>
          <p:cNvCxnSpPr>
            <a:stCxn id="4" idx="1"/>
            <a:endCxn id="9" idx="3"/>
          </p:cNvCxnSpPr>
          <p:nvPr/>
        </p:nvCxnSpPr>
        <p:spPr>
          <a:xfrm flipH="1" flipV="1">
            <a:off x="1732624" y="2898557"/>
            <a:ext cx="2401408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116580" y="2561055"/>
            <a:ext cx="156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Our Protocol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10343971" y="5791192"/>
            <a:ext cx="961006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9191716" y="5606526"/>
            <a:ext cx="11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 Flow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9139193" y="6031223"/>
            <a:ext cx="125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Interaction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 flipH="1">
            <a:off x="10343971" y="6215887"/>
            <a:ext cx="961006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226423" y="3231468"/>
            <a:ext cx="8878" cy="23750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1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Video part System Architecture in </a:t>
            </a:r>
            <a:r>
              <a:rPr lang="en-US" altLang="zh-TW" dirty="0" smtClean="0"/>
              <a:t>Mobile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43049" y="2988827"/>
            <a:ext cx="1617217" cy="799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ServiceHandler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7343049" y="4037757"/>
            <a:ext cx="1617217" cy="951910"/>
            <a:chOff x="6096000" y="3211720"/>
            <a:chExt cx="1617217" cy="951910"/>
          </a:xfrm>
        </p:grpSpPr>
        <p:sp>
          <p:nvSpPr>
            <p:cNvPr id="10" name="矩形 9"/>
            <p:cNvSpPr/>
            <p:nvPr/>
          </p:nvSpPr>
          <p:spPr>
            <a:xfrm>
              <a:off x="6096000" y="3211720"/>
              <a:ext cx="1617217" cy="951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Depacketizer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42482" y="3635399"/>
              <a:ext cx="1019452" cy="368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RTP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343050" y="5120488"/>
            <a:ext cx="1617217" cy="973593"/>
            <a:chOff x="6096000" y="4752504"/>
            <a:chExt cx="1617217" cy="973593"/>
          </a:xfrm>
        </p:grpSpPr>
        <p:sp>
          <p:nvSpPr>
            <p:cNvPr id="14" name="矩形 13"/>
            <p:cNvSpPr/>
            <p:nvPr/>
          </p:nvSpPr>
          <p:spPr>
            <a:xfrm>
              <a:off x="6096000" y="4752504"/>
              <a:ext cx="1617217" cy="973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Decoder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42482" y="5152739"/>
              <a:ext cx="1019452" cy="368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H264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4645240" y="3445238"/>
            <a:ext cx="1450760" cy="661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Gateway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   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54429" y="2096096"/>
            <a:ext cx="5298494" cy="63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Scenario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45240" y="4332905"/>
            <a:ext cx="1450760" cy="656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Context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   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45240" y="5198665"/>
            <a:ext cx="1450760" cy="712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MobileAP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       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>
            <a:stCxn id="12" idx="2"/>
            <a:endCxn id="10" idx="0"/>
          </p:cNvCxnSpPr>
          <p:nvPr/>
        </p:nvCxnSpPr>
        <p:spPr>
          <a:xfrm>
            <a:off x="8151658" y="3788188"/>
            <a:ext cx="0" cy="249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endCxn id="12" idx="1"/>
          </p:cNvCxnSpPr>
          <p:nvPr/>
        </p:nvCxnSpPr>
        <p:spPr>
          <a:xfrm>
            <a:off x="6452923" y="3388507"/>
            <a:ext cx="8901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154430" y="3055141"/>
            <a:ext cx="2228849" cy="3038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33747" y="3409470"/>
            <a:ext cx="1548262" cy="67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 View Convertor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33747" y="4295640"/>
            <a:ext cx="1548262" cy="731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Gateway Bar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32526" y="5265683"/>
            <a:ext cx="1539010" cy="680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TileView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2950" y="1897380"/>
            <a:ext cx="8538210" cy="444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9911060" y="1906519"/>
            <a:ext cx="1850410" cy="15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Gateway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線接點 56"/>
          <p:cNvCxnSpPr>
            <a:stCxn id="12" idx="3"/>
            <a:endCxn id="55" idx="1"/>
          </p:cNvCxnSpPr>
          <p:nvPr/>
        </p:nvCxnSpPr>
        <p:spPr>
          <a:xfrm flipV="1">
            <a:off x="8960266" y="2675879"/>
            <a:ext cx="950794" cy="7126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/>
          <p:nvPr/>
        </p:nvCxnSpPr>
        <p:spPr>
          <a:xfrm rot="10800000" flipH="1" flipV="1">
            <a:off x="7343048" y="3525667"/>
            <a:ext cx="1" cy="2218777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endCxn id="44" idx="0"/>
          </p:cNvCxnSpPr>
          <p:nvPr/>
        </p:nvCxnSpPr>
        <p:spPr>
          <a:xfrm flipH="1">
            <a:off x="2268855" y="2731841"/>
            <a:ext cx="5715" cy="32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24074" y="3055140"/>
            <a:ext cx="2228849" cy="3038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接點 70"/>
          <p:cNvCxnSpPr>
            <a:stCxn id="66" idx="0"/>
          </p:cNvCxnSpPr>
          <p:nvPr/>
        </p:nvCxnSpPr>
        <p:spPr>
          <a:xfrm flipH="1" flipV="1">
            <a:off x="5332783" y="2731841"/>
            <a:ext cx="5716" cy="323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911060" y="3661069"/>
            <a:ext cx="1850410" cy="1168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Hbase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接點 80"/>
          <p:cNvCxnSpPr>
            <a:stCxn id="12" idx="3"/>
            <a:endCxn id="85" idx="1"/>
          </p:cNvCxnSpPr>
          <p:nvPr/>
        </p:nvCxnSpPr>
        <p:spPr>
          <a:xfrm>
            <a:off x="8960266" y="3388508"/>
            <a:ext cx="950794" cy="23707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9911060" y="5174851"/>
            <a:ext cx="1850410" cy="1168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MobileAP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6" name="直線接點 85"/>
          <p:cNvCxnSpPr>
            <a:stCxn id="12" idx="3"/>
            <a:endCxn id="79" idx="1"/>
          </p:cNvCxnSpPr>
          <p:nvPr/>
        </p:nvCxnSpPr>
        <p:spPr>
          <a:xfrm>
            <a:off x="8960266" y="3388508"/>
            <a:ext cx="950794" cy="8569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RTP Server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305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RTP Client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46507" cy="45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108</Words>
  <Application>Microsoft Office PowerPoint</Application>
  <PresentationFormat>寬螢幕</PresentationFormat>
  <Paragraphs>74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Video part System Architecture</vt:lpstr>
      <vt:lpstr>PowerPoint 簡報</vt:lpstr>
      <vt:lpstr>Video part System Architecture in Gateway</vt:lpstr>
      <vt:lpstr>Video part System Architecture in Mobile</vt:lpstr>
      <vt:lpstr>RTP Server Structure</vt:lpstr>
      <vt:lpstr>RTP Client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許睿陵</dc:creator>
  <cp:lastModifiedBy>許睿陵</cp:lastModifiedBy>
  <cp:revision>16</cp:revision>
  <dcterms:created xsi:type="dcterms:W3CDTF">2014-11-14T08:13:33Z</dcterms:created>
  <dcterms:modified xsi:type="dcterms:W3CDTF">2014-11-21T12:34:58Z</dcterms:modified>
</cp:coreProperties>
</file>