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1" r:id="rId5"/>
    <p:sldId id="262" r:id="rId6"/>
    <p:sldId id="259" r:id="rId7"/>
    <p:sldId id="263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85" autoAdjust="0"/>
    <p:restoredTop sz="94660"/>
  </p:normalViewPr>
  <p:slideViewPr>
    <p:cSldViewPr>
      <p:cViewPr varScale="1">
        <p:scale>
          <a:sx n="72" d="100"/>
          <a:sy n="72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54AFCD2-92C8-410C-B225-3794D435B5F6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43F66F9-3A36-45FA-A09C-0AA78D66806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FCD2-92C8-410C-B225-3794D435B5F6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66F9-3A36-45FA-A09C-0AA78D66806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FCD2-92C8-410C-B225-3794D435B5F6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66F9-3A36-45FA-A09C-0AA78D66806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FCD2-92C8-410C-B225-3794D435B5F6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66F9-3A36-45FA-A09C-0AA78D66806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FCD2-92C8-410C-B225-3794D435B5F6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66F9-3A36-45FA-A09C-0AA78D66806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FCD2-92C8-410C-B225-3794D435B5F6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66F9-3A36-45FA-A09C-0AA78D66806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4AFCD2-92C8-410C-B225-3794D435B5F6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43F66F9-3A36-45FA-A09C-0AA78D668060}" type="slidenum">
              <a:rPr lang="en-US" smtClean="0"/>
              <a:t>‹Nº›</a:t>
            </a:fld>
            <a:endParaRPr lang="en-U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54AFCD2-92C8-410C-B225-3794D435B5F6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43F66F9-3A36-45FA-A09C-0AA78D66806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FCD2-92C8-410C-B225-3794D435B5F6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66F9-3A36-45FA-A09C-0AA78D66806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FCD2-92C8-410C-B225-3794D435B5F6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66F9-3A36-45FA-A09C-0AA78D66806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FCD2-92C8-410C-B225-3794D435B5F6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66F9-3A36-45FA-A09C-0AA78D66806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54AFCD2-92C8-410C-B225-3794D435B5F6}" type="datetimeFigureOut">
              <a:rPr lang="en-US" smtClean="0"/>
              <a:t>6/7/2011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43F66F9-3A36-45FA-A09C-0AA78D668060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Krater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Sistemas de Rehabilitación Neuronal.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Inicios del Proyecto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32888"/>
            <a:ext cx="8229600" cy="4325112"/>
          </a:xfrm>
        </p:spPr>
        <p:txBody>
          <a:bodyPr/>
          <a:lstStyle/>
          <a:p>
            <a:r>
              <a:rPr lang="es-ES_tradnl" dirty="0" smtClean="0"/>
              <a:t>Básicamente se busca Rehabilitar las secciones del cerebro que han dejado de funcionar o se han olvidado </a:t>
            </a:r>
          </a:p>
          <a:p>
            <a:r>
              <a:rPr lang="es-ES_tradnl" dirty="0" smtClean="0"/>
              <a:t>Ejemplo puedes mover la mano pero se te olvido como hacerlo.</a:t>
            </a:r>
          </a:p>
          <a:p>
            <a:r>
              <a:rPr lang="es-ES_tradnl" dirty="0" smtClean="0"/>
              <a:t>Como se soluciona esto??</a:t>
            </a:r>
            <a:br>
              <a:rPr lang="es-ES_tradnl" dirty="0" smtClean="0"/>
            </a:br>
            <a:r>
              <a:rPr lang="es-ES_tradnl" dirty="0" smtClean="0"/>
              <a:t/>
            </a:r>
            <a:br>
              <a:rPr lang="es-ES_tradnl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Tratamientos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3400" y="2895600"/>
            <a:ext cx="8229600" cy="4325112"/>
          </a:xfrm>
        </p:spPr>
        <p:txBody>
          <a:bodyPr/>
          <a:lstStyle/>
          <a:p>
            <a:r>
              <a:rPr lang="es-ES_tradnl" dirty="0" smtClean="0"/>
              <a:t>Por medio de tratamientos repetitivos </a:t>
            </a:r>
            <a:r>
              <a:rPr lang="es-ES_tradnl" dirty="0" smtClean="0"/>
              <a:t>inicialmente y próximamente trabajar con la neuroingenieria y poder hacer uso de </a:t>
            </a:r>
            <a:r>
              <a:rPr lang="es-ES_tradnl" dirty="0" err="1" smtClean="0"/>
              <a:t>tecnologias</a:t>
            </a:r>
            <a:r>
              <a:rPr lang="es-ES_tradnl" dirty="0" smtClean="0"/>
              <a:t> como </a:t>
            </a:r>
            <a:r>
              <a:rPr lang="es-ES_tradnl" dirty="0" err="1" smtClean="0"/>
              <a:t>emotict</a:t>
            </a:r>
            <a:r>
              <a:rPr lang="es-ES_tradnl" dirty="0" smtClean="0"/>
              <a:t>, kinect, y demás medios para el proceso, esto nos garantiza directamente modificar el comportamiento de la forma en la cual debe funcionar el cerebro.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7848600" cy="5978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7206445" cy="541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Primera Etapa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2743200"/>
            <a:ext cx="8229600" cy="4325112"/>
          </a:xfrm>
        </p:spPr>
        <p:txBody>
          <a:bodyPr/>
          <a:lstStyle/>
          <a:p>
            <a:r>
              <a:rPr lang="es-ES_tradnl" dirty="0" smtClean="0"/>
              <a:t>Que se busco con esta primera etapa??</a:t>
            </a:r>
            <a:br>
              <a:rPr lang="es-ES_tradnl" dirty="0" smtClean="0"/>
            </a:b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smtClean="0"/>
              <a:t>Utilizar un espacio en 3D cargar un mundo y aprender a manejar perfectamente el trabajo con la </a:t>
            </a:r>
            <a:r>
              <a:rPr lang="es-ES_tradnl" dirty="0" err="1" smtClean="0"/>
              <a:t>fisica</a:t>
            </a:r>
            <a:r>
              <a:rPr lang="es-ES_tradnl" dirty="0" smtClean="0"/>
              <a:t> y las colisiones.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481953" cy="563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proyecto en pañales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2819400"/>
            <a:ext cx="8229600" cy="4325112"/>
          </a:xfrm>
        </p:spPr>
        <p:txBody>
          <a:bodyPr/>
          <a:lstStyle/>
          <a:p>
            <a:r>
              <a:rPr lang="es-ES_tradnl" dirty="0" smtClean="0"/>
              <a:t>El proyecto aun esta en pañales pues en esta primera etapa no se alcanza a ver ni la decima parte de su magnitud, la intención es por medio de proyecto integrador 1 y 2 trabajarlo y poder llegar a resultados observables y mucho mas interesantes.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19200" y="0"/>
            <a:ext cx="11763375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400" y="1447800"/>
            <a:ext cx="9982200" cy="3657600"/>
          </a:xfrm>
        </p:spPr>
        <p:txBody>
          <a:bodyPr>
            <a:noAutofit/>
          </a:bodyPr>
          <a:lstStyle/>
          <a:p>
            <a:r>
              <a:rPr lang="es-ES_tradnl" sz="8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Muchas Gracias</a:t>
            </a:r>
            <a:endParaRPr lang="en-US" sz="8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</TotalTime>
  <Words>155</Words>
  <Application>Microsoft Office PowerPoint</Application>
  <PresentationFormat>Presentación en pantalla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Urbano</vt:lpstr>
      <vt:lpstr>Krater</vt:lpstr>
      <vt:lpstr>Inicios del Proyecto</vt:lpstr>
      <vt:lpstr>Tratamientos</vt:lpstr>
      <vt:lpstr>Diapositiva 4</vt:lpstr>
      <vt:lpstr>Diapositiva 5</vt:lpstr>
      <vt:lpstr>Primera Etapa</vt:lpstr>
      <vt:lpstr>Diapositiva 7</vt:lpstr>
      <vt:lpstr>Un proyecto en pañales</vt:lpstr>
      <vt:lpstr>Muchas Gracias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Krater</dc:title>
  <dc:creator>tille</dc:creator>
  <cp:lastModifiedBy>tille</cp:lastModifiedBy>
  <cp:revision>3</cp:revision>
  <dcterms:created xsi:type="dcterms:W3CDTF">2011-06-07T09:40:12Z</dcterms:created>
  <dcterms:modified xsi:type="dcterms:W3CDTF">2011-06-07T10:00:45Z</dcterms:modified>
</cp:coreProperties>
</file>