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WikiCEP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CEP14: Proyecto final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853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223493" y="875764"/>
            <a:ext cx="2021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Desarrolladores</a:t>
            </a:r>
            <a:r>
              <a:rPr lang="en-US" dirty="0" smtClean="0"/>
              <a:t>: 	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endParaRPr lang="en-US" dirty="0"/>
          </a:p>
          <a:p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3142445" y="875764"/>
            <a:ext cx="4198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Arevalo Micaela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Candelieri</a:t>
            </a:r>
            <a:r>
              <a:rPr lang="en-US" dirty="0" smtClean="0"/>
              <a:t> Santiago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Erlich Axel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Gonzalez Diego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Ramundo</a:t>
            </a:r>
            <a:r>
              <a:rPr lang="en-US" dirty="0" smtClean="0"/>
              <a:t> Federico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Zelaya</a:t>
            </a:r>
            <a:r>
              <a:rPr lang="en-US" dirty="0" smtClean="0"/>
              <a:t> Christian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298879" y="31810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Roles: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3142444" y="3181081"/>
            <a:ext cx="6684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 smtClean="0"/>
              <a:t>FrontEnd</a:t>
            </a:r>
            <a:r>
              <a:rPr lang="en-US" dirty="0" smtClean="0"/>
              <a:t>: Gonzales Diego, </a:t>
            </a:r>
            <a:r>
              <a:rPr lang="en-US" dirty="0" err="1" smtClean="0"/>
              <a:t>Zelaya</a:t>
            </a:r>
            <a:r>
              <a:rPr lang="en-US" dirty="0" smtClean="0"/>
              <a:t> Christian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 smtClean="0"/>
              <a:t>BackEnd</a:t>
            </a:r>
            <a:r>
              <a:rPr lang="en-US" dirty="0" smtClean="0"/>
              <a:t>:  Arevalo Micaela, </a:t>
            </a:r>
            <a:r>
              <a:rPr lang="en-US" dirty="0" err="1" smtClean="0"/>
              <a:t>Ramundo</a:t>
            </a:r>
            <a:r>
              <a:rPr lang="en-US" dirty="0" smtClean="0"/>
              <a:t> Federico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Base de </a:t>
            </a:r>
            <a:r>
              <a:rPr lang="en-US" u="sng" dirty="0" err="1" smtClean="0"/>
              <a:t>Datos</a:t>
            </a:r>
            <a:r>
              <a:rPr lang="en-US" dirty="0" smtClean="0"/>
              <a:t>: </a:t>
            </a:r>
            <a:r>
              <a:rPr lang="en-US" dirty="0" err="1" smtClean="0"/>
              <a:t>Candelieri</a:t>
            </a:r>
            <a:r>
              <a:rPr lang="en-US" dirty="0" smtClean="0"/>
              <a:t> Santiago, Erlich Axel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49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978794" y="1970468"/>
            <a:ext cx="880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Sobre</a:t>
            </a:r>
            <a:r>
              <a:rPr lang="en-US" sz="4000" dirty="0" smtClean="0"/>
              <a:t> el </a:t>
            </a:r>
            <a:r>
              <a:rPr lang="en-US" sz="4000" dirty="0" err="1" smtClean="0"/>
              <a:t>proyecto</a:t>
            </a:r>
            <a:r>
              <a:rPr lang="en-US" sz="4000" dirty="0" smtClean="0"/>
              <a:t>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78794" y="2807594"/>
            <a:ext cx="10290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	</a:t>
            </a:r>
            <a:r>
              <a:rPr lang="es-AR" sz="2400" dirty="0" smtClean="0"/>
              <a:t>Consiste de una aplicación web desarrollada por los integrantes del CEP 14 que podrá ser utilizada por futuros centros de entrenamiento para facilitar la integración y centralización de la información sobre diversos temas con fines instructivos.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366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094704" y="578700"/>
            <a:ext cx="650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Sobre el desarrollo</a:t>
            </a:r>
            <a:r>
              <a:rPr lang="es-AR" sz="3600" dirty="0"/>
              <a:t>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94704" y="1225881"/>
            <a:ext cx="10006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/>
              <a:t>	</a:t>
            </a:r>
            <a:r>
              <a:rPr lang="es-AR" sz="2200" dirty="0" smtClean="0"/>
              <a:t>Las herramientas utilizadas:</a:t>
            </a:r>
            <a:endParaRPr lang="es-AR" sz="2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6" y="2250477"/>
            <a:ext cx="2178995" cy="217899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532" y="2509043"/>
            <a:ext cx="3535251" cy="290558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06" y="2314529"/>
            <a:ext cx="3743729" cy="18597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51" y="4429472"/>
            <a:ext cx="4838365" cy="17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4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94704" y="578700"/>
            <a:ext cx="650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/>
              <a:t>Sobre el desarrollo</a:t>
            </a:r>
            <a:r>
              <a:rPr lang="es-AR" sz="3600" dirty="0"/>
              <a:t>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094704" y="1225881"/>
            <a:ext cx="10006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/>
              <a:t>	</a:t>
            </a:r>
            <a:r>
              <a:rPr lang="es-AR" sz="2200" dirty="0" smtClean="0"/>
              <a:t>Las tecnologías utilizadas:</a:t>
            </a:r>
            <a:endParaRPr lang="es-AR" sz="22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16" y="1765824"/>
            <a:ext cx="2287070" cy="109779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46" y="2140514"/>
            <a:ext cx="3133451" cy="144620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8" y="3964812"/>
            <a:ext cx="2770685" cy="150848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10" y="1740337"/>
            <a:ext cx="2806743" cy="164457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43" y="5025448"/>
            <a:ext cx="2816493" cy="69264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00" y="4373862"/>
            <a:ext cx="1899017" cy="180892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91" y="2945035"/>
            <a:ext cx="3340636" cy="137286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4" y="4668043"/>
            <a:ext cx="2009104" cy="159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81825" y="643944"/>
            <a:ext cx="103159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A </a:t>
            </a:r>
            <a:r>
              <a:rPr lang="en-US" sz="5000" dirty="0" err="1" smtClean="0"/>
              <a:t>continuaci</a:t>
            </a:r>
            <a:r>
              <a:rPr lang="es-AR" sz="5000" dirty="0" err="1"/>
              <a:t>ó</a:t>
            </a:r>
            <a:r>
              <a:rPr lang="en-US" sz="5000" dirty="0" smtClean="0"/>
              <a:t>n se </a:t>
            </a:r>
            <a:r>
              <a:rPr lang="en-US" sz="5000" dirty="0" err="1" smtClean="0"/>
              <a:t>hará</a:t>
            </a:r>
            <a:r>
              <a:rPr lang="en-US" sz="5000" dirty="0" smtClean="0"/>
              <a:t> </a:t>
            </a:r>
            <a:r>
              <a:rPr lang="en-US" sz="5000" dirty="0" err="1" smtClean="0"/>
              <a:t>una</a:t>
            </a:r>
            <a:r>
              <a:rPr lang="en-US" sz="5000" dirty="0" smtClean="0"/>
              <a:t> </a:t>
            </a:r>
            <a:r>
              <a:rPr lang="en-US" sz="5000" dirty="0" err="1" smtClean="0"/>
              <a:t>demostración</a:t>
            </a:r>
            <a:r>
              <a:rPr lang="en-US" sz="5000" dirty="0" smtClean="0"/>
              <a:t> del </a:t>
            </a:r>
            <a:r>
              <a:rPr lang="en-US" sz="5000" dirty="0" err="1" smtClean="0"/>
              <a:t>funcionamiento</a:t>
            </a:r>
            <a:r>
              <a:rPr lang="en-US" sz="5000" dirty="0" smtClean="0"/>
              <a:t> de la </a:t>
            </a:r>
            <a:r>
              <a:rPr lang="en-US" sz="5000" dirty="0" err="1" smtClean="0"/>
              <a:t>aplicación</a:t>
            </a:r>
            <a:r>
              <a:rPr lang="en-US" sz="5000" dirty="0" smtClean="0"/>
              <a:t>.</a:t>
            </a:r>
            <a:endParaRPr lang="es-AR" sz="5000" dirty="0"/>
          </a:p>
        </p:txBody>
      </p:sp>
    </p:spTree>
    <p:extLst>
      <p:ext uri="{BB962C8B-B14F-4D97-AF65-F5344CB8AC3E}">
        <p14:creationId xmlns:p14="http://schemas.microsoft.com/office/powerpoint/2010/main" val="4257085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130</TotalTime>
  <Words>70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WikiCEP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Sofrecom Argentina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WikiCEP</dc:title>
  <dc:creator>Axel Brian Erlich</dc:creator>
  <cp:lastModifiedBy>Axel Brian Erlich</cp:lastModifiedBy>
  <cp:revision>18</cp:revision>
  <dcterms:created xsi:type="dcterms:W3CDTF">2016-12-27T14:38:12Z</dcterms:created>
  <dcterms:modified xsi:type="dcterms:W3CDTF">2016-12-27T16:48:16Z</dcterms:modified>
</cp:coreProperties>
</file>