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73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25195-FBD8-4F5E-A008-60643AF77069}">
          <p14:sldIdLst>
            <p14:sldId id="256"/>
          </p14:sldIdLst>
        </p14:section>
        <p14:section name="ObserverPattern" id="{7E66AADD-A8BE-4F4E-B510-9E1B88389005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Publish/Subscribe" id="{29E27FF9-F9DC-4F9A-88C1-50B75399C311}">
          <p14:sldIdLst>
            <p14:sldId id="273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2BF1E-2F66-48BB-8E93-913684E07921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6AB1F-C168-4610-BC6D-4BB621C5D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AB1F-C168-4610-BC6D-4BB621C5D7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9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简单介绍观察者模式的框架的代码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AB1F-C168-4610-BC6D-4BB621C5D7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7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Teacher &amp; Students </a:t>
            </a:r>
            <a:r>
              <a:rPr lang="zh-CN" altLang="en-US" dirty="0" smtClean="0"/>
              <a:t>形式的观察者模式代码</a:t>
            </a:r>
            <a:endParaRPr lang="en-US" altLang="zh-CN" dirty="0" smtClean="0"/>
          </a:p>
          <a:p>
            <a:r>
              <a:rPr lang="en-US" altLang="zh-CN" dirty="0" smtClean="0"/>
              <a:t>Subject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AB1F-C168-4610-BC6D-4BB621C5D7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5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Observer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AB1F-C168-4610-BC6D-4BB621C5D7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1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AB1F-C168-4610-BC6D-4BB621C5D7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5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759A-3AB5-4E06-B49F-D718B58DCBD6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1E6-E21B-4BFE-A9E1-E7A2EC629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5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759A-3AB5-4E06-B49F-D718B58DCBD6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1E6-E21B-4BFE-A9E1-E7A2EC629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7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759A-3AB5-4E06-B49F-D718B58DCBD6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1E6-E21B-4BFE-A9E1-E7A2EC629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7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759A-3AB5-4E06-B49F-D718B58DCBD6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1E6-E21B-4BFE-A9E1-E7A2EC629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759A-3AB5-4E06-B49F-D718B58DCBD6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1E6-E21B-4BFE-A9E1-E7A2EC629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66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759A-3AB5-4E06-B49F-D718B58DCBD6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1E6-E21B-4BFE-A9E1-E7A2EC629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2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759A-3AB5-4E06-B49F-D718B58DCBD6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1E6-E21B-4BFE-A9E1-E7A2EC629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2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759A-3AB5-4E06-B49F-D718B58DCBD6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1E6-E21B-4BFE-A9E1-E7A2EC629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759A-3AB5-4E06-B49F-D718B58DCBD6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1E6-E21B-4BFE-A9E1-E7A2EC629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1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759A-3AB5-4E06-B49F-D718B58DCBD6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1E6-E21B-4BFE-A9E1-E7A2EC629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759A-3AB5-4E06-B49F-D718B58DCBD6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1E6-E21B-4BFE-A9E1-E7A2EC629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759A-3AB5-4E06-B49F-D718B58DCBD6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21E6-E21B-4BFE-A9E1-E7A2EC629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Observer </a:t>
            </a:r>
            <a:r>
              <a:rPr lang="en-US" altLang="zh-CN" dirty="0" smtClean="0"/>
              <a:t>Pattern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021179" y="5075237"/>
            <a:ext cx="2149642" cy="365125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2016/11/18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Observer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31969"/>
            <a:ext cx="5139088" cy="43577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观察者模式定义了一种</a:t>
            </a:r>
            <a:r>
              <a:rPr lang="zh-CN" altLang="en-US" dirty="0" smtClean="0">
                <a:solidFill>
                  <a:srgbClr val="FF0000"/>
                </a:solidFill>
              </a:rPr>
              <a:t>一对多</a:t>
            </a:r>
            <a:r>
              <a:rPr lang="zh-CN" altLang="en-US" dirty="0" smtClean="0"/>
              <a:t>的依赖关系，让多个观察者对象同时监听某一个主题对象。这个主题对象在状态上发生变化时，会</a:t>
            </a:r>
            <a:r>
              <a:rPr lang="zh-CN" altLang="en-US" dirty="0" smtClean="0">
                <a:solidFill>
                  <a:srgbClr val="FF0000"/>
                </a:solidFill>
              </a:rPr>
              <a:t>通知所有观察者对象</a:t>
            </a:r>
            <a:r>
              <a:rPr lang="zh-CN" altLang="en-US" dirty="0" smtClean="0"/>
              <a:t>，使它们能够自动更新自己。</a:t>
            </a:r>
            <a:endParaRPr lang="zh-CN" altLang="en-US" dirty="0"/>
          </a:p>
        </p:txBody>
      </p:sp>
      <p:pic>
        <p:nvPicPr>
          <p:cNvPr id="2050" name="Picture 2" descr="observer  pattern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510" y="1027906"/>
            <a:ext cx="5578062" cy="546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bserver pattern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30" y="730017"/>
            <a:ext cx="7786540" cy="559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28536" y="134551"/>
            <a:ext cx="6193055" cy="272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class Observable: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__(self):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self.__observers</a:t>
            </a:r>
            <a:r>
              <a:rPr lang="en-US" altLang="zh-CN" dirty="0" smtClean="0"/>
              <a:t> = []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register_observer</a:t>
            </a:r>
            <a:r>
              <a:rPr lang="en-US" altLang="zh-CN" dirty="0" smtClean="0"/>
              <a:t>(self, observer):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self.__</a:t>
            </a:r>
            <a:r>
              <a:rPr lang="en-US" altLang="zh-CN" dirty="0" err="1" smtClean="0"/>
              <a:t>observers.append</a:t>
            </a:r>
            <a:r>
              <a:rPr lang="en-US" altLang="zh-CN" dirty="0" smtClean="0"/>
              <a:t>(observer)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notify_observers</a:t>
            </a:r>
            <a:r>
              <a:rPr lang="en-US" altLang="zh-CN" dirty="0" smtClean="0"/>
              <a:t>(self, *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for observer in </a:t>
            </a:r>
            <a:r>
              <a:rPr lang="en-US" altLang="zh-CN" dirty="0" err="1" smtClean="0"/>
              <a:t>self.__observers</a:t>
            </a:r>
            <a:r>
              <a:rPr lang="en-US" altLang="zh-CN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observer.notify</a:t>
            </a:r>
            <a:r>
              <a:rPr lang="en-US" altLang="zh-CN" dirty="0" smtClean="0"/>
              <a:t>(self, *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30942" y="2863888"/>
            <a:ext cx="6190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class Observer: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__(self, observable):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observable.register_observer</a:t>
            </a:r>
            <a:r>
              <a:rPr lang="en-US" altLang="zh-CN" dirty="0" smtClean="0"/>
              <a:t>(self)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notify(self, observable, *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print('Got',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, 'From', observable)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28536" y="4895213"/>
            <a:ext cx="332432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subject = Observable()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observer = Observer(subject)</a:t>
            </a:r>
          </a:p>
          <a:p>
            <a:pPr>
              <a:lnSpc>
                <a:spcPct val="120000"/>
              </a:lnSpc>
            </a:pPr>
            <a:r>
              <a:rPr lang="en-US" altLang="zh-CN" dirty="0" err="1" smtClean="0"/>
              <a:t>subject.notify_observers</a:t>
            </a:r>
            <a:r>
              <a:rPr lang="en-US" altLang="zh-CN" dirty="0" smtClean="0"/>
              <a:t>('test')</a:t>
            </a:r>
            <a:endParaRPr lang="zh-CN" altLang="en-US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1728536" y="6123371"/>
            <a:ext cx="873011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Run: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('Got', ('test',), 'From', &lt;__</a:t>
            </a:r>
            <a:r>
              <a:rPr lang="en-US" altLang="zh-CN" dirty="0" err="1" smtClean="0"/>
              <a:t>main__.Observable</a:t>
            </a:r>
            <a:r>
              <a:rPr lang="en-US" altLang="zh-CN" dirty="0" smtClean="0"/>
              <a:t> instance at 0x00000000022634C8&gt;)</a:t>
            </a:r>
            <a:endParaRPr lang="zh-CN" altLang="en-US" dirty="0" smtClean="0"/>
          </a:p>
        </p:txBody>
      </p:sp>
      <p:cxnSp>
        <p:nvCxnSpPr>
          <p:cNvPr id="20" name="直接连接符 19"/>
          <p:cNvCxnSpPr/>
          <p:nvPr/>
        </p:nvCxnSpPr>
        <p:spPr>
          <a:xfrm>
            <a:off x="1718911" y="2897949"/>
            <a:ext cx="4470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28536" y="4726749"/>
            <a:ext cx="4470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28536" y="6095240"/>
            <a:ext cx="4470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27857" y="2424363"/>
            <a:ext cx="461665" cy="18360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dirty="0" smtClean="0"/>
              <a:t>Code Example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29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2263" y="391245"/>
            <a:ext cx="6193055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class publisher():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""" Abstract publisher """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""" Could add, remove, and inform the followers. """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__(self):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self.followers</a:t>
            </a:r>
            <a:r>
              <a:rPr lang="en-US" altLang="zh-CN" dirty="0" smtClean="0"/>
              <a:t> = []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self.state</a:t>
            </a:r>
            <a:r>
              <a:rPr lang="en-US" altLang="zh-CN" dirty="0" smtClean="0"/>
              <a:t> = ' '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add(self, *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for </a:t>
            </a:r>
            <a:r>
              <a:rPr lang="en-US" altLang="zh-CN" dirty="0" err="1" smtClean="0"/>
              <a:t>concrete_follower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self.followers.append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concrete_follower</a:t>
            </a:r>
            <a:r>
              <a:rPr lang="en-US" altLang="zh-CN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remove(self, *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for </a:t>
            </a:r>
            <a:r>
              <a:rPr lang="en-US" altLang="zh-CN" dirty="0" err="1" smtClean="0"/>
              <a:t>concrete_follower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self.followers.remove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concrete_follower</a:t>
            </a:r>
            <a:r>
              <a:rPr lang="en-US" altLang="zh-CN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publisher(self, *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pass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inform(self):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for person in </a:t>
            </a:r>
            <a:r>
              <a:rPr lang="en-US" altLang="zh-CN" dirty="0" err="1" smtClean="0"/>
              <a:t>self.followers</a:t>
            </a:r>
            <a:r>
              <a:rPr lang="en-US" altLang="zh-CN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person.notify</a:t>
            </a:r>
            <a:r>
              <a:rPr lang="en-US" altLang="zh-CN" dirty="0" smtClean="0"/>
              <a:t>()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55318" y="2244804"/>
            <a:ext cx="3967213" cy="272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class teacher(publisher):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""" Concrete publisher """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""" Have their own publisher style. ""“</a:t>
            </a:r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publisher(self, </a:t>
            </a:r>
            <a:r>
              <a:rPr lang="en-US" altLang="zh-CN" dirty="0" err="1" smtClean="0"/>
              <a:t>concrete_publish</a:t>
            </a:r>
            <a:r>
              <a:rPr lang="en-US" altLang="zh-CN" dirty="0" smtClean="0"/>
              <a:t>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self.state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concrete_publish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print(</a:t>
            </a:r>
            <a:r>
              <a:rPr lang="en-US" altLang="zh-CN" dirty="0" err="1" smtClean="0"/>
              <a:t>self.state</a:t>
            </a:r>
            <a:r>
              <a:rPr lang="en-US" altLang="zh-CN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self.inform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38762" y="1203157"/>
            <a:ext cx="0" cy="48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0598" y="2424363"/>
            <a:ext cx="461665" cy="18360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dirty="0" smtClean="0"/>
              <a:t>Code Example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0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93782" y="1916531"/>
            <a:ext cx="6193055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class observer():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""" Abstract observer """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""" Could receive notice. ""“</a:t>
            </a:r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__(self, name):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self.name = name</a:t>
            </a:r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notify(self):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pass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82520" y="1750331"/>
            <a:ext cx="62893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active_student</a:t>
            </a:r>
            <a:r>
              <a:rPr lang="en-US" altLang="zh-CN" dirty="0" smtClean="0"/>
              <a:t>(observer):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""" One type of student, concrete observer. ""“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notify(self):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print("%s: I have get your message, thank you." % self.name)</a:t>
            </a:r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inactive_student</a:t>
            </a:r>
            <a:r>
              <a:rPr lang="en-US" altLang="zh-CN" dirty="0" smtClean="0"/>
              <a:t>(observer):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""" Concrete observer ""“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notify(self):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    print("%s: Oh, I see." % self.name)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277853" y="1803939"/>
            <a:ext cx="0" cy="325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0598" y="2424363"/>
            <a:ext cx="461665" cy="18360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dirty="0" smtClean="0"/>
              <a:t>Code Example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62263" y="1183201"/>
            <a:ext cx="6083166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if __name__ == "__main__":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"""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"""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publisher1 = teacher()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observer1 = </a:t>
            </a:r>
            <a:r>
              <a:rPr lang="en-US" altLang="zh-CN" dirty="0" err="1" smtClean="0"/>
              <a:t>active_student</a:t>
            </a:r>
            <a:r>
              <a:rPr lang="en-US" altLang="zh-CN" dirty="0" smtClean="0"/>
              <a:t>('Tom')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observer2 = </a:t>
            </a:r>
            <a:r>
              <a:rPr lang="en-US" altLang="zh-CN" dirty="0" err="1" smtClean="0"/>
              <a:t>inactive_student</a:t>
            </a:r>
            <a:r>
              <a:rPr lang="en-US" altLang="zh-CN" dirty="0" smtClean="0"/>
              <a:t>('Jerry')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publisher1.add(observer1, observer2)</a:t>
            </a:r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""" publish notices """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message1 = "We will have an exam next class."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publisher1.publisher(message1)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print("-----Remove Observer1 From the Inform List-----")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publisher1.remove(observer1)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message2 = "%s is not on the inform list." % observer1.name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 publisher1.publisher(message2)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03708" y="2357690"/>
            <a:ext cx="4595262" cy="239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Run: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We will have an exam next class.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Tom: I have get your message, thank you.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Jerry: Oh, I see.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-----Remove Observer1 From the Inform List-----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Tom is not on the inform list.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Jerry: Oh, I see.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036065" y="1453038"/>
            <a:ext cx="0" cy="420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0598" y="2424363"/>
            <a:ext cx="461665" cy="18360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dirty="0" smtClean="0"/>
              <a:t>Code Example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4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Publish/Subscribe </a:t>
            </a:r>
            <a:r>
              <a:rPr lang="en-US" altLang="zh-CN" dirty="0" smtClean="0"/>
              <a:t>Pattern</a:t>
            </a:r>
            <a:endParaRPr lang="zh-CN" altLang="en-US" dirty="0"/>
          </a:p>
        </p:txBody>
      </p:sp>
      <p:pic>
        <p:nvPicPr>
          <p:cNvPr id="1026" name="Picture 2" descr="publish  pattern 的图像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82" y="1599463"/>
            <a:ext cx="6219436" cy="505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4827" y="2916091"/>
            <a:ext cx="2722345" cy="1025818"/>
          </a:xfrm>
        </p:spPr>
        <p:txBody>
          <a:bodyPr>
            <a:noAutofit/>
          </a:bodyPr>
          <a:lstStyle/>
          <a:p>
            <a:r>
              <a:rPr lang="en-US" altLang="zh-CN" sz="6600" i="1" dirty="0" smtClean="0"/>
              <a:t>Thanks!</a:t>
            </a:r>
            <a:endParaRPr lang="zh-CN" alt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12666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566</Words>
  <Application>Microsoft Office PowerPoint</Application>
  <PresentationFormat>宽屏</PresentationFormat>
  <Paragraphs>104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Observer Pattern</vt:lpstr>
      <vt:lpstr>Observer Pattern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Publish/Subscribe Pattern</vt:lpstr>
      <vt:lpstr>Thanks!</vt:lpstr>
    </vt:vector>
  </TitlesOfParts>
  <Company>Users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Pattern &amp; State Pattern</dc:title>
  <dc:creator>Bai Haohao</dc:creator>
  <cp:lastModifiedBy>Bai Haohao</cp:lastModifiedBy>
  <cp:revision>4</cp:revision>
  <dcterms:created xsi:type="dcterms:W3CDTF">2016-11-17T12:55:02Z</dcterms:created>
  <dcterms:modified xsi:type="dcterms:W3CDTF">2016-11-23T14:54:10Z</dcterms:modified>
</cp:coreProperties>
</file>