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9" d="100"/>
          <a:sy n="99" d="100"/>
        </p:scale>
        <p:origin x="10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501633-ADF7-48C9-9354-E16A03204C48}" type="doc">
      <dgm:prSet loTypeId="urn:microsoft.com/office/officeart/2005/8/layout/StepDownProcess" loCatId="process" qsTypeId="urn:microsoft.com/office/officeart/2005/8/quickstyle/simple3" qsCatId="simple" csTypeId="urn:microsoft.com/office/officeart/2005/8/colors/accent1_2" csCatId="accent1" phldr="1"/>
      <dgm:spPr/>
    </dgm:pt>
    <dgm:pt modelId="{9A71AFC3-DD65-4E90-9496-D588160921B6}">
      <dgm:prSet phldrT="[文本]"/>
      <dgm:spPr/>
      <dgm:t>
        <a:bodyPr/>
        <a:lstStyle/>
        <a:p>
          <a:r>
            <a:rPr lang="en-US" altLang="zh-CN" dirty="0" err="1" smtClean="0"/>
            <a:t>BuildState</a:t>
          </a:r>
          <a:endParaRPr lang="zh-CN" altLang="en-US" dirty="0"/>
        </a:p>
      </dgm:t>
    </dgm:pt>
    <dgm:pt modelId="{DB5251A9-8F96-4740-903E-FD6860B7B715}" type="parTrans" cxnId="{0BE769E2-BE11-49E3-9FB2-D3D90D1CAC58}">
      <dgm:prSet/>
      <dgm:spPr/>
      <dgm:t>
        <a:bodyPr/>
        <a:lstStyle/>
        <a:p>
          <a:endParaRPr lang="zh-CN" altLang="en-US"/>
        </a:p>
      </dgm:t>
    </dgm:pt>
    <dgm:pt modelId="{58C00E65-0C07-4457-83CA-F57DBB79C77E}" type="sibTrans" cxnId="{0BE769E2-BE11-49E3-9FB2-D3D90D1CAC58}">
      <dgm:prSet/>
      <dgm:spPr/>
      <dgm:t>
        <a:bodyPr/>
        <a:lstStyle/>
        <a:p>
          <a:endParaRPr lang="zh-CN" altLang="en-US"/>
        </a:p>
      </dgm:t>
    </dgm:pt>
    <dgm:pt modelId="{5FC56446-883F-4EE4-94E6-B6117E14483D}">
      <dgm:prSet phldrT="[文本]"/>
      <dgm:spPr/>
      <dgm:t>
        <a:bodyPr/>
        <a:lstStyle/>
        <a:p>
          <a:r>
            <a:rPr lang="en-US" altLang="zh-CN" dirty="0" err="1" smtClean="0"/>
            <a:t>DevelopState</a:t>
          </a:r>
          <a:endParaRPr lang="zh-CN" altLang="en-US" dirty="0"/>
        </a:p>
      </dgm:t>
    </dgm:pt>
    <dgm:pt modelId="{B77FABF3-340E-489C-B5E0-C391F860CD32}" type="parTrans" cxnId="{AD2ABF59-D51A-41FE-892D-F02AAD3270C2}">
      <dgm:prSet/>
      <dgm:spPr/>
      <dgm:t>
        <a:bodyPr/>
        <a:lstStyle/>
        <a:p>
          <a:endParaRPr lang="zh-CN" altLang="en-US"/>
        </a:p>
      </dgm:t>
    </dgm:pt>
    <dgm:pt modelId="{E54B5C51-ADE5-453E-93C7-BDAC94AD31D9}" type="sibTrans" cxnId="{AD2ABF59-D51A-41FE-892D-F02AAD3270C2}">
      <dgm:prSet/>
      <dgm:spPr/>
      <dgm:t>
        <a:bodyPr/>
        <a:lstStyle/>
        <a:p>
          <a:endParaRPr lang="zh-CN" altLang="en-US"/>
        </a:p>
      </dgm:t>
    </dgm:pt>
    <dgm:pt modelId="{A3980FDD-5A3E-46E5-B223-2970B291EEA0}">
      <dgm:prSet phldrT="[文本]"/>
      <dgm:spPr/>
      <dgm:t>
        <a:bodyPr/>
        <a:lstStyle/>
        <a:p>
          <a:r>
            <a:rPr lang="en-US" altLang="zh-CN" dirty="0" err="1" smtClean="0"/>
            <a:t>TestState</a:t>
          </a:r>
          <a:endParaRPr lang="zh-CN" altLang="en-US" dirty="0"/>
        </a:p>
      </dgm:t>
    </dgm:pt>
    <dgm:pt modelId="{5F41E194-4774-4C79-8996-D9FF987C4D1A}" type="parTrans" cxnId="{299820D6-36FE-4F16-BBAA-A36EF6AF5B79}">
      <dgm:prSet/>
      <dgm:spPr/>
      <dgm:t>
        <a:bodyPr/>
        <a:lstStyle/>
        <a:p>
          <a:endParaRPr lang="zh-CN" altLang="en-US"/>
        </a:p>
      </dgm:t>
    </dgm:pt>
    <dgm:pt modelId="{5D53FE9E-9B6B-4287-BA97-5BE5B80E9443}" type="sibTrans" cxnId="{299820D6-36FE-4F16-BBAA-A36EF6AF5B79}">
      <dgm:prSet/>
      <dgm:spPr/>
      <dgm:t>
        <a:bodyPr/>
        <a:lstStyle/>
        <a:p>
          <a:endParaRPr lang="zh-CN" altLang="en-US"/>
        </a:p>
      </dgm:t>
    </dgm:pt>
    <dgm:pt modelId="{529C1C06-ADAD-4EAD-8CBD-EF74D711E59D}">
      <dgm:prSet/>
      <dgm:spPr/>
      <dgm:t>
        <a:bodyPr/>
        <a:lstStyle/>
        <a:p>
          <a:r>
            <a:rPr lang="en-US" altLang="zh-CN" dirty="0" err="1" smtClean="0"/>
            <a:t>EndState</a:t>
          </a:r>
          <a:endParaRPr lang="zh-CN" altLang="en-US" dirty="0"/>
        </a:p>
      </dgm:t>
    </dgm:pt>
    <dgm:pt modelId="{8B657085-6EFF-4B4D-9F2F-B531F63B336D}" type="parTrans" cxnId="{72EA47A8-2BAD-43BF-A7B8-C2A2035A5BFE}">
      <dgm:prSet/>
      <dgm:spPr/>
      <dgm:t>
        <a:bodyPr/>
        <a:lstStyle/>
        <a:p>
          <a:endParaRPr lang="zh-CN" altLang="en-US"/>
        </a:p>
      </dgm:t>
    </dgm:pt>
    <dgm:pt modelId="{741501EF-0BCD-4AAF-8ACA-A64584241AA9}" type="sibTrans" cxnId="{72EA47A8-2BAD-43BF-A7B8-C2A2035A5BFE}">
      <dgm:prSet/>
      <dgm:spPr/>
      <dgm:t>
        <a:bodyPr/>
        <a:lstStyle/>
        <a:p>
          <a:endParaRPr lang="zh-CN" altLang="en-US"/>
        </a:p>
      </dgm:t>
    </dgm:pt>
    <dgm:pt modelId="{6DE44996-9D63-4A84-A352-6A193E9C0E2E}" type="pres">
      <dgm:prSet presAssocID="{8B501633-ADF7-48C9-9354-E16A03204C48}" presName="rootnode" presStyleCnt="0">
        <dgm:presLayoutVars>
          <dgm:chMax/>
          <dgm:chPref/>
          <dgm:dir/>
          <dgm:animLvl val="lvl"/>
        </dgm:presLayoutVars>
      </dgm:prSet>
      <dgm:spPr/>
    </dgm:pt>
    <dgm:pt modelId="{71732626-C12A-46F3-ADA2-BE283ED7E6B8}" type="pres">
      <dgm:prSet presAssocID="{9A71AFC3-DD65-4E90-9496-D588160921B6}" presName="composite" presStyleCnt="0"/>
      <dgm:spPr/>
    </dgm:pt>
    <dgm:pt modelId="{68D80651-BB05-4BB0-84FD-4421CF2AB4A5}" type="pres">
      <dgm:prSet presAssocID="{9A71AFC3-DD65-4E90-9496-D588160921B6}" presName="bentUpArrow1" presStyleLbl="alignImgPlace1" presStyleIdx="0" presStyleCnt="3"/>
      <dgm:spPr/>
    </dgm:pt>
    <dgm:pt modelId="{D6A80770-C889-451D-BF31-6579369568FB}" type="pres">
      <dgm:prSet presAssocID="{9A71AFC3-DD65-4E90-9496-D588160921B6}" presName="ParentText" presStyleLbl="node1" presStyleIdx="0" presStyleCnt="4">
        <dgm:presLayoutVars>
          <dgm:chMax val="1"/>
          <dgm:chPref val="1"/>
          <dgm:bulletEnabled val="1"/>
        </dgm:presLayoutVars>
      </dgm:prSet>
      <dgm:spPr/>
      <dgm:t>
        <a:bodyPr/>
        <a:lstStyle/>
        <a:p>
          <a:endParaRPr lang="zh-CN" altLang="en-US"/>
        </a:p>
      </dgm:t>
    </dgm:pt>
    <dgm:pt modelId="{245A7E77-B12E-4E69-B928-15BC091B4056}" type="pres">
      <dgm:prSet presAssocID="{9A71AFC3-DD65-4E90-9496-D588160921B6}" presName="ChildText" presStyleLbl="revTx" presStyleIdx="0" presStyleCnt="3">
        <dgm:presLayoutVars>
          <dgm:chMax val="0"/>
          <dgm:chPref val="0"/>
          <dgm:bulletEnabled val="1"/>
        </dgm:presLayoutVars>
      </dgm:prSet>
      <dgm:spPr/>
    </dgm:pt>
    <dgm:pt modelId="{96CDFC37-695C-47DC-9A06-0367FBE1C197}" type="pres">
      <dgm:prSet presAssocID="{58C00E65-0C07-4457-83CA-F57DBB79C77E}" presName="sibTrans" presStyleCnt="0"/>
      <dgm:spPr/>
    </dgm:pt>
    <dgm:pt modelId="{0729CC8A-A3CE-475F-B542-7294F694B873}" type="pres">
      <dgm:prSet presAssocID="{5FC56446-883F-4EE4-94E6-B6117E14483D}" presName="composite" presStyleCnt="0"/>
      <dgm:spPr/>
    </dgm:pt>
    <dgm:pt modelId="{F06A79A4-06F6-4E0C-93DE-B8232F58E2BB}" type="pres">
      <dgm:prSet presAssocID="{5FC56446-883F-4EE4-94E6-B6117E14483D}" presName="bentUpArrow1" presStyleLbl="alignImgPlace1" presStyleIdx="1" presStyleCnt="3"/>
      <dgm:spPr>
        <a:blipFill rotWithShape="0">
          <a:blip xmlns:r="http://schemas.openxmlformats.org/officeDocument/2006/relationships" r:embed="rId1"/>
          <a:stretch>
            <a:fillRect/>
          </a:stretch>
        </a:blipFill>
      </dgm:spPr>
      <dgm:t>
        <a:bodyPr/>
        <a:lstStyle/>
        <a:p>
          <a:endParaRPr lang="zh-CN" altLang="en-US"/>
        </a:p>
      </dgm:t>
    </dgm:pt>
    <dgm:pt modelId="{01931F62-E129-4F33-8D68-488C2EB2F264}" type="pres">
      <dgm:prSet presAssocID="{5FC56446-883F-4EE4-94E6-B6117E14483D}" presName="ParentText" presStyleLbl="node1" presStyleIdx="1" presStyleCnt="4">
        <dgm:presLayoutVars>
          <dgm:chMax val="1"/>
          <dgm:chPref val="1"/>
          <dgm:bulletEnabled val="1"/>
        </dgm:presLayoutVars>
      </dgm:prSet>
      <dgm:spPr/>
      <dgm:t>
        <a:bodyPr/>
        <a:lstStyle/>
        <a:p>
          <a:endParaRPr lang="zh-CN" altLang="en-US"/>
        </a:p>
      </dgm:t>
    </dgm:pt>
    <dgm:pt modelId="{F392D0AB-3065-4436-88A1-D10E103FE533}" type="pres">
      <dgm:prSet presAssocID="{5FC56446-883F-4EE4-94E6-B6117E14483D}" presName="ChildText" presStyleLbl="revTx" presStyleIdx="1" presStyleCnt="3">
        <dgm:presLayoutVars>
          <dgm:chMax val="0"/>
          <dgm:chPref val="0"/>
          <dgm:bulletEnabled val="1"/>
        </dgm:presLayoutVars>
      </dgm:prSet>
      <dgm:spPr/>
    </dgm:pt>
    <dgm:pt modelId="{83461806-953B-4B90-A3F7-77FD1F950153}" type="pres">
      <dgm:prSet presAssocID="{E54B5C51-ADE5-453E-93C7-BDAC94AD31D9}" presName="sibTrans" presStyleCnt="0"/>
      <dgm:spPr/>
    </dgm:pt>
    <dgm:pt modelId="{323490C8-D3E9-480C-9DD1-C678B8430C1C}" type="pres">
      <dgm:prSet presAssocID="{A3980FDD-5A3E-46E5-B223-2970B291EEA0}" presName="composite" presStyleCnt="0"/>
      <dgm:spPr/>
    </dgm:pt>
    <dgm:pt modelId="{62876CB1-A92E-4534-B96F-980FA1C4C516}" type="pres">
      <dgm:prSet presAssocID="{A3980FDD-5A3E-46E5-B223-2970B291EEA0}" presName="bentUpArrow1" presStyleLbl="alignImgPlace1" presStyleIdx="2" presStyleCnt="3"/>
      <dgm:spPr/>
    </dgm:pt>
    <dgm:pt modelId="{A6F99812-85F9-4795-B270-121115D7A291}" type="pres">
      <dgm:prSet presAssocID="{A3980FDD-5A3E-46E5-B223-2970B291EEA0}" presName="ParentText" presStyleLbl="node1" presStyleIdx="2" presStyleCnt="4">
        <dgm:presLayoutVars>
          <dgm:chMax val="1"/>
          <dgm:chPref val="1"/>
          <dgm:bulletEnabled val="1"/>
        </dgm:presLayoutVars>
      </dgm:prSet>
      <dgm:spPr/>
      <dgm:t>
        <a:bodyPr/>
        <a:lstStyle/>
        <a:p>
          <a:endParaRPr lang="zh-CN" altLang="en-US"/>
        </a:p>
      </dgm:t>
    </dgm:pt>
    <dgm:pt modelId="{0E995FE2-5F72-49DE-A5E2-78A2AC3BD30E}" type="pres">
      <dgm:prSet presAssocID="{A3980FDD-5A3E-46E5-B223-2970B291EEA0}" presName="ChildText" presStyleLbl="revTx" presStyleIdx="2" presStyleCnt="3">
        <dgm:presLayoutVars>
          <dgm:chMax val="0"/>
          <dgm:chPref val="0"/>
          <dgm:bulletEnabled val="1"/>
        </dgm:presLayoutVars>
      </dgm:prSet>
      <dgm:spPr/>
    </dgm:pt>
    <dgm:pt modelId="{FC628AB2-6EAD-490E-9596-E3E5DAE7B2CC}" type="pres">
      <dgm:prSet presAssocID="{5D53FE9E-9B6B-4287-BA97-5BE5B80E9443}" presName="sibTrans" presStyleCnt="0"/>
      <dgm:spPr/>
    </dgm:pt>
    <dgm:pt modelId="{12BC4D47-15D1-4D0D-AD8B-D99C38E8C417}" type="pres">
      <dgm:prSet presAssocID="{529C1C06-ADAD-4EAD-8CBD-EF74D711E59D}" presName="composite" presStyleCnt="0"/>
      <dgm:spPr/>
    </dgm:pt>
    <dgm:pt modelId="{FE6A12A6-FC66-4E32-B886-D5FAA3BFD2C1}" type="pres">
      <dgm:prSet presAssocID="{529C1C06-ADAD-4EAD-8CBD-EF74D711E59D}" presName="ParentText" presStyleLbl="node1" presStyleIdx="3" presStyleCnt="4">
        <dgm:presLayoutVars>
          <dgm:chMax val="1"/>
          <dgm:chPref val="1"/>
          <dgm:bulletEnabled val="1"/>
        </dgm:presLayoutVars>
      </dgm:prSet>
      <dgm:spPr/>
      <dgm:t>
        <a:bodyPr/>
        <a:lstStyle/>
        <a:p>
          <a:endParaRPr lang="zh-CN" altLang="en-US"/>
        </a:p>
      </dgm:t>
    </dgm:pt>
  </dgm:ptLst>
  <dgm:cxnLst>
    <dgm:cxn modelId="{299820D6-36FE-4F16-BBAA-A36EF6AF5B79}" srcId="{8B501633-ADF7-48C9-9354-E16A03204C48}" destId="{A3980FDD-5A3E-46E5-B223-2970B291EEA0}" srcOrd="2" destOrd="0" parTransId="{5F41E194-4774-4C79-8996-D9FF987C4D1A}" sibTransId="{5D53FE9E-9B6B-4287-BA97-5BE5B80E9443}"/>
    <dgm:cxn modelId="{29462BE2-AEF9-4737-AA1A-F2B33C8615F9}" type="presOf" srcId="{9A71AFC3-DD65-4E90-9496-D588160921B6}" destId="{D6A80770-C889-451D-BF31-6579369568FB}" srcOrd="0" destOrd="0" presId="urn:microsoft.com/office/officeart/2005/8/layout/StepDownProcess"/>
    <dgm:cxn modelId="{72EA47A8-2BAD-43BF-A7B8-C2A2035A5BFE}" srcId="{8B501633-ADF7-48C9-9354-E16A03204C48}" destId="{529C1C06-ADAD-4EAD-8CBD-EF74D711E59D}" srcOrd="3" destOrd="0" parTransId="{8B657085-6EFF-4B4D-9F2F-B531F63B336D}" sibTransId="{741501EF-0BCD-4AAF-8ACA-A64584241AA9}"/>
    <dgm:cxn modelId="{7967E0B0-8E90-460E-BAAC-F0615776538C}" type="presOf" srcId="{5FC56446-883F-4EE4-94E6-B6117E14483D}" destId="{01931F62-E129-4F33-8D68-488C2EB2F264}" srcOrd="0" destOrd="0" presId="urn:microsoft.com/office/officeart/2005/8/layout/StepDownProcess"/>
    <dgm:cxn modelId="{BECED21E-FA6B-4B04-A824-42AB52F064EA}" type="presOf" srcId="{8B501633-ADF7-48C9-9354-E16A03204C48}" destId="{6DE44996-9D63-4A84-A352-6A193E9C0E2E}" srcOrd="0" destOrd="0" presId="urn:microsoft.com/office/officeart/2005/8/layout/StepDownProcess"/>
    <dgm:cxn modelId="{0BE769E2-BE11-49E3-9FB2-D3D90D1CAC58}" srcId="{8B501633-ADF7-48C9-9354-E16A03204C48}" destId="{9A71AFC3-DD65-4E90-9496-D588160921B6}" srcOrd="0" destOrd="0" parTransId="{DB5251A9-8F96-4740-903E-FD6860B7B715}" sibTransId="{58C00E65-0C07-4457-83CA-F57DBB79C77E}"/>
    <dgm:cxn modelId="{AD2ABF59-D51A-41FE-892D-F02AAD3270C2}" srcId="{8B501633-ADF7-48C9-9354-E16A03204C48}" destId="{5FC56446-883F-4EE4-94E6-B6117E14483D}" srcOrd="1" destOrd="0" parTransId="{B77FABF3-340E-489C-B5E0-C391F860CD32}" sibTransId="{E54B5C51-ADE5-453E-93C7-BDAC94AD31D9}"/>
    <dgm:cxn modelId="{6C49B97A-85FC-4A2D-A0EB-869C7CD774FC}" type="presOf" srcId="{A3980FDD-5A3E-46E5-B223-2970B291EEA0}" destId="{A6F99812-85F9-4795-B270-121115D7A291}" srcOrd="0" destOrd="0" presId="urn:microsoft.com/office/officeart/2005/8/layout/StepDownProcess"/>
    <dgm:cxn modelId="{F9EC2B39-3160-4D95-B9CD-617D61ACAD2C}" type="presOf" srcId="{529C1C06-ADAD-4EAD-8CBD-EF74D711E59D}" destId="{FE6A12A6-FC66-4E32-B886-D5FAA3BFD2C1}" srcOrd="0" destOrd="0" presId="urn:microsoft.com/office/officeart/2005/8/layout/StepDownProcess"/>
    <dgm:cxn modelId="{AD2598ED-D6E1-4B79-939F-3D1BEB5CD280}" type="presParOf" srcId="{6DE44996-9D63-4A84-A352-6A193E9C0E2E}" destId="{71732626-C12A-46F3-ADA2-BE283ED7E6B8}" srcOrd="0" destOrd="0" presId="urn:microsoft.com/office/officeart/2005/8/layout/StepDownProcess"/>
    <dgm:cxn modelId="{8F9B23F2-4F0E-4BA2-B816-A8D3BFBA14CB}" type="presParOf" srcId="{71732626-C12A-46F3-ADA2-BE283ED7E6B8}" destId="{68D80651-BB05-4BB0-84FD-4421CF2AB4A5}" srcOrd="0" destOrd="0" presId="urn:microsoft.com/office/officeart/2005/8/layout/StepDownProcess"/>
    <dgm:cxn modelId="{FA0D8FE2-F921-480F-92E8-8443BEE2EAFD}" type="presParOf" srcId="{71732626-C12A-46F3-ADA2-BE283ED7E6B8}" destId="{D6A80770-C889-451D-BF31-6579369568FB}" srcOrd="1" destOrd="0" presId="urn:microsoft.com/office/officeart/2005/8/layout/StepDownProcess"/>
    <dgm:cxn modelId="{F3977492-BD74-44A3-9A37-3BF52477FECB}" type="presParOf" srcId="{71732626-C12A-46F3-ADA2-BE283ED7E6B8}" destId="{245A7E77-B12E-4E69-B928-15BC091B4056}" srcOrd="2" destOrd="0" presId="urn:microsoft.com/office/officeart/2005/8/layout/StepDownProcess"/>
    <dgm:cxn modelId="{615519D3-83A2-4B63-9467-49398D1E2771}" type="presParOf" srcId="{6DE44996-9D63-4A84-A352-6A193E9C0E2E}" destId="{96CDFC37-695C-47DC-9A06-0367FBE1C197}" srcOrd="1" destOrd="0" presId="urn:microsoft.com/office/officeart/2005/8/layout/StepDownProcess"/>
    <dgm:cxn modelId="{11543086-2C37-4ECE-B78A-6040C4CAB632}" type="presParOf" srcId="{6DE44996-9D63-4A84-A352-6A193E9C0E2E}" destId="{0729CC8A-A3CE-475F-B542-7294F694B873}" srcOrd="2" destOrd="0" presId="urn:microsoft.com/office/officeart/2005/8/layout/StepDownProcess"/>
    <dgm:cxn modelId="{8AD5D278-D9B4-4327-BF89-9F60DCF37FF4}" type="presParOf" srcId="{0729CC8A-A3CE-475F-B542-7294F694B873}" destId="{F06A79A4-06F6-4E0C-93DE-B8232F58E2BB}" srcOrd="0" destOrd="0" presId="urn:microsoft.com/office/officeart/2005/8/layout/StepDownProcess"/>
    <dgm:cxn modelId="{5B8DC83A-D73C-4FA9-826E-B5D3CAFAF551}" type="presParOf" srcId="{0729CC8A-A3CE-475F-B542-7294F694B873}" destId="{01931F62-E129-4F33-8D68-488C2EB2F264}" srcOrd="1" destOrd="0" presId="urn:microsoft.com/office/officeart/2005/8/layout/StepDownProcess"/>
    <dgm:cxn modelId="{B6F62149-90C2-42F8-8B36-D6714488CE8E}" type="presParOf" srcId="{0729CC8A-A3CE-475F-B542-7294F694B873}" destId="{F392D0AB-3065-4436-88A1-D10E103FE533}" srcOrd="2" destOrd="0" presId="urn:microsoft.com/office/officeart/2005/8/layout/StepDownProcess"/>
    <dgm:cxn modelId="{D03FEADD-473C-4433-B1F6-C7CD952DE6B4}" type="presParOf" srcId="{6DE44996-9D63-4A84-A352-6A193E9C0E2E}" destId="{83461806-953B-4B90-A3F7-77FD1F950153}" srcOrd="3" destOrd="0" presId="urn:microsoft.com/office/officeart/2005/8/layout/StepDownProcess"/>
    <dgm:cxn modelId="{F7082D48-6BFA-4948-AF5F-5E241597D996}" type="presParOf" srcId="{6DE44996-9D63-4A84-A352-6A193E9C0E2E}" destId="{323490C8-D3E9-480C-9DD1-C678B8430C1C}" srcOrd="4" destOrd="0" presId="urn:microsoft.com/office/officeart/2005/8/layout/StepDownProcess"/>
    <dgm:cxn modelId="{39911FAD-3A8D-4BED-9819-12D670197D0D}" type="presParOf" srcId="{323490C8-D3E9-480C-9DD1-C678B8430C1C}" destId="{62876CB1-A92E-4534-B96F-980FA1C4C516}" srcOrd="0" destOrd="0" presId="urn:microsoft.com/office/officeart/2005/8/layout/StepDownProcess"/>
    <dgm:cxn modelId="{70436609-3F75-4F27-A797-FE594CEF04F7}" type="presParOf" srcId="{323490C8-D3E9-480C-9DD1-C678B8430C1C}" destId="{A6F99812-85F9-4795-B270-121115D7A291}" srcOrd="1" destOrd="0" presId="urn:microsoft.com/office/officeart/2005/8/layout/StepDownProcess"/>
    <dgm:cxn modelId="{381CE940-7111-44E0-A0E5-93A2F837A3C8}" type="presParOf" srcId="{323490C8-D3E9-480C-9DD1-C678B8430C1C}" destId="{0E995FE2-5F72-49DE-A5E2-78A2AC3BD30E}" srcOrd="2" destOrd="0" presId="urn:microsoft.com/office/officeart/2005/8/layout/StepDownProcess"/>
    <dgm:cxn modelId="{28C451D1-242A-4244-9393-54BECDC2A37D}" type="presParOf" srcId="{6DE44996-9D63-4A84-A352-6A193E9C0E2E}" destId="{FC628AB2-6EAD-490E-9596-E3E5DAE7B2CC}" srcOrd="5" destOrd="0" presId="urn:microsoft.com/office/officeart/2005/8/layout/StepDownProcess"/>
    <dgm:cxn modelId="{98EDD97D-D6CA-4885-92B5-FA17DE600DA2}" type="presParOf" srcId="{6DE44996-9D63-4A84-A352-6A193E9C0E2E}" destId="{12BC4D47-15D1-4D0D-AD8B-D99C38E8C417}" srcOrd="6" destOrd="0" presId="urn:microsoft.com/office/officeart/2005/8/layout/StepDownProcess"/>
    <dgm:cxn modelId="{1CBFA0C0-5104-4210-9ABB-F7EDD6AD8406}" type="presParOf" srcId="{12BC4D47-15D1-4D0D-AD8B-D99C38E8C417}" destId="{FE6A12A6-FC66-4E32-B886-D5FAA3BFD2C1}"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80651-BB05-4BB0-84FD-4421CF2AB4A5}">
      <dsp:nvSpPr>
        <dsp:cNvPr id="0" name=""/>
        <dsp:cNvSpPr/>
      </dsp:nvSpPr>
      <dsp:spPr>
        <a:xfrm rot="5400000">
          <a:off x="1286481" y="1184365"/>
          <a:ext cx="1040130" cy="1184151"/>
        </a:xfrm>
        <a:prstGeom prst="bentUpArrow">
          <a:avLst>
            <a:gd name="adj1" fmla="val 32840"/>
            <a:gd name="adj2" fmla="val 25000"/>
            <a:gd name="adj3" fmla="val 3578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6A80770-C889-451D-BF31-6579369568FB}">
      <dsp:nvSpPr>
        <dsp:cNvPr id="0" name=""/>
        <dsp:cNvSpPr/>
      </dsp:nvSpPr>
      <dsp:spPr>
        <a:xfrm>
          <a:off x="1010910" y="31360"/>
          <a:ext cx="1750966" cy="1225619"/>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err="1" smtClean="0"/>
            <a:t>BuildState</a:t>
          </a:r>
          <a:endParaRPr lang="zh-CN" altLang="en-US" sz="2100" kern="1200" dirty="0"/>
        </a:p>
      </dsp:txBody>
      <dsp:txXfrm>
        <a:off x="1070751" y="91201"/>
        <a:ext cx="1631284" cy="1105937"/>
      </dsp:txXfrm>
    </dsp:sp>
    <dsp:sp modelId="{245A7E77-B12E-4E69-B928-15BC091B4056}">
      <dsp:nvSpPr>
        <dsp:cNvPr id="0" name=""/>
        <dsp:cNvSpPr/>
      </dsp:nvSpPr>
      <dsp:spPr>
        <a:xfrm>
          <a:off x="2761877" y="148250"/>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F06A79A4-06F6-4E0C-93DE-B8232F58E2BB}">
      <dsp:nvSpPr>
        <dsp:cNvPr id="0" name=""/>
        <dsp:cNvSpPr/>
      </dsp:nvSpPr>
      <dsp:spPr>
        <a:xfrm rot="5400000">
          <a:off x="2738219" y="2561140"/>
          <a:ext cx="1040130" cy="1184151"/>
        </a:xfrm>
        <a:prstGeom prst="bentUpArrow">
          <a:avLst>
            <a:gd name="adj1" fmla="val 32840"/>
            <a:gd name="adj2" fmla="val 25000"/>
            <a:gd name="adj3" fmla="val 35780"/>
          </a:avLst>
        </a:prstGeom>
        <a:blipFill rotWithShape="0">
          <a:blip xmlns:r="http://schemas.openxmlformats.org/officeDocument/2006/relationships" r:embed="rId1"/>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01931F62-E129-4F33-8D68-488C2EB2F264}">
      <dsp:nvSpPr>
        <dsp:cNvPr id="0" name=""/>
        <dsp:cNvSpPr/>
      </dsp:nvSpPr>
      <dsp:spPr>
        <a:xfrm>
          <a:off x="2462647" y="1408135"/>
          <a:ext cx="1750966" cy="1225619"/>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err="1" smtClean="0"/>
            <a:t>DevelopState</a:t>
          </a:r>
          <a:endParaRPr lang="zh-CN" altLang="en-US" sz="2100" kern="1200" dirty="0"/>
        </a:p>
      </dsp:txBody>
      <dsp:txXfrm>
        <a:off x="2522488" y="1467976"/>
        <a:ext cx="1631284" cy="1105937"/>
      </dsp:txXfrm>
    </dsp:sp>
    <dsp:sp modelId="{F392D0AB-3065-4436-88A1-D10E103FE533}">
      <dsp:nvSpPr>
        <dsp:cNvPr id="0" name=""/>
        <dsp:cNvSpPr/>
      </dsp:nvSpPr>
      <dsp:spPr>
        <a:xfrm>
          <a:off x="4213614" y="1525026"/>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62876CB1-A92E-4534-B96F-980FA1C4C516}">
      <dsp:nvSpPr>
        <dsp:cNvPr id="0" name=""/>
        <dsp:cNvSpPr/>
      </dsp:nvSpPr>
      <dsp:spPr>
        <a:xfrm rot="5400000">
          <a:off x="4189956" y="3937916"/>
          <a:ext cx="1040130" cy="1184151"/>
        </a:xfrm>
        <a:prstGeom prst="bentUpArrow">
          <a:avLst>
            <a:gd name="adj1" fmla="val 32840"/>
            <a:gd name="adj2" fmla="val 25000"/>
            <a:gd name="adj3" fmla="val 3578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6F99812-85F9-4795-B270-121115D7A291}">
      <dsp:nvSpPr>
        <dsp:cNvPr id="0" name=""/>
        <dsp:cNvSpPr/>
      </dsp:nvSpPr>
      <dsp:spPr>
        <a:xfrm>
          <a:off x="3914385" y="2784911"/>
          <a:ext cx="1750966" cy="1225619"/>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err="1" smtClean="0"/>
            <a:t>TestState</a:t>
          </a:r>
          <a:endParaRPr lang="zh-CN" altLang="en-US" sz="2100" kern="1200" dirty="0"/>
        </a:p>
      </dsp:txBody>
      <dsp:txXfrm>
        <a:off x="3974226" y="2844752"/>
        <a:ext cx="1631284" cy="1105937"/>
      </dsp:txXfrm>
    </dsp:sp>
    <dsp:sp modelId="{0E995FE2-5F72-49DE-A5E2-78A2AC3BD30E}">
      <dsp:nvSpPr>
        <dsp:cNvPr id="0" name=""/>
        <dsp:cNvSpPr/>
      </dsp:nvSpPr>
      <dsp:spPr>
        <a:xfrm>
          <a:off x="5665352" y="2901802"/>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FE6A12A6-FC66-4E32-B886-D5FAA3BFD2C1}">
      <dsp:nvSpPr>
        <dsp:cNvPr id="0" name=""/>
        <dsp:cNvSpPr/>
      </dsp:nvSpPr>
      <dsp:spPr>
        <a:xfrm>
          <a:off x="5366122" y="4161686"/>
          <a:ext cx="1750966" cy="1225619"/>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err="1" smtClean="0"/>
            <a:t>EndState</a:t>
          </a:r>
          <a:endParaRPr lang="zh-CN" altLang="en-US" sz="2100" kern="1200" dirty="0"/>
        </a:p>
      </dsp:txBody>
      <dsp:txXfrm>
        <a:off x="5425963" y="4221527"/>
        <a:ext cx="1631284" cy="110593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9A4D-70D7-4C06-9A0B-65EE1A8B072C}" type="datetimeFigureOut">
              <a:rPr lang="zh-CN" altLang="en-US" smtClean="0"/>
              <a:t>2016/11/23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E3FC8-3DEB-4854-8A9E-99ED99385098}" type="slidenum">
              <a:rPr lang="zh-CN" altLang="en-US" smtClean="0"/>
              <a:t>‹#›</a:t>
            </a:fld>
            <a:endParaRPr lang="zh-CN" altLang="en-US"/>
          </a:p>
        </p:txBody>
      </p:sp>
    </p:spTree>
    <p:extLst>
      <p:ext uri="{BB962C8B-B14F-4D97-AF65-F5344CB8AC3E}">
        <p14:creationId xmlns:p14="http://schemas.microsoft.com/office/powerpoint/2010/main" val="409132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76AB1F-C168-4610-BC6D-4BB621C5D7C8}" type="slidenum">
              <a:rPr lang="zh-CN" altLang="en-US" smtClean="0"/>
              <a:t>1</a:t>
            </a:fld>
            <a:endParaRPr lang="zh-CN" altLang="en-US"/>
          </a:p>
        </p:txBody>
      </p:sp>
    </p:spTree>
    <p:extLst>
      <p:ext uri="{BB962C8B-B14F-4D97-AF65-F5344CB8AC3E}">
        <p14:creationId xmlns:p14="http://schemas.microsoft.com/office/powerpoint/2010/main" val="418239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Observer</a:t>
            </a:r>
            <a:endParaRPr lang="zh-CN" altLang="en-US" dirty="0"/>
          </a:p>
        </p:txBody>
      </p:sp>
      <p:sp>
        <p:nvSpPr>
          <p:cNvPr id="4" name="灯片编号占位符 3"/>
          <p:cNvSpPr>
            <a:spLocks noGrp="1"/>
          </p:cNvSpPr>
          <p:nvPr>
            <p:ph type="sldNum" sz="quarter" idx="10"/>
          </p:nvPr>
        </p:nvSpPr>
        <p:spPr/>
        <p:txBody>
          <a:bodyPr/>
          <a:lstStyle/>
          <a:p>
            <a:fld id="{3176AB1F-C168-4610-BC6D-4BB621C5D7C8}" type="slidenum">
              <a:rPr lang="zh-CN" altLang="en-US" smtClean="0"/>
              <a:t>4</a:t>
            </a:fld>
            <a:endParaRPr lang="zh-CN" altLang="en-US"/>
          </a:p>
        </p:txBody>
      </p:sp>
    </p:spTree>
    <p:extLst>
      <p:ext uri="{BB962C8B-B14F-4D97-AF65-F5344CB8AC3E}">
        <p14:creationId xmlns:p14="http://schemas.microsoft.com/office/powerpoint/2010/main" val="5438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简单介绍观察者模式的框架的代码</a:t>
            </a:r>
            <a:endParaRPr lang="zh-CN" altLang="en-US" dirty="0"/>
          </a:p>
        </p:txBody>
      </p:sp>
      <p:sp>
        <p:nvSpPr>
          <p:cNvPr id="4" name="灯片编号占位符 3"/>
          <p:cNvSpPr>
            <a:spLocks noGrp="1"/>
          </p:cNvSpPr>
          <p:nvPr>
            <p:ph type="sldNum" sz="quarter" idx="10"/>
          </p:nvPr>
        </p:nvSpPr>
        <p:spPr/>
        <p:txBody>
          <a:bodyPr/>
          <a:lstStyle/>
          <a:p>
            <a:fld id="{3176AB1F-C168-4610-BC6D-4BB621C5D7C8}" type="slidenum">
              <a:rPr lang="zh-CN" altLang="en-US" smtClean="0"/>
              <a:t>5</a:t>
            </a:fld>
            <a:endParaRPr lang="zh-CN" altLang="en-US"/>
          </a:p>
        </p:txBody>
      </p:sp>
    </p:spTree>
    <p:extLst>
      <p:ext uri="{BB962C8B-B14F-4D97-AF65-F5344CB8AC3E}">
        <p14:creationId xmlns:p14="http://schemas.microsoft.com/office/powerpoint/2010/main" val="280689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Teacher &amp; Students </a:t>
            </a:r>
            <a:r>
              <a:rPr lang="zh-CN" altLang="en-US" dirty="0" smtClean="0"/>
              <a:t>形式的观察者模式代码</a:t>
            </a:r>
            <a:endParaRPr lang="en-US" altLang="zh-CN" dirty="0" smtClean="0"/>
          </a:p>
          <a:p>
            <a:r>
              <a:rPr lang="en-US" altLang="zh-CN" dirty="0" smtClean="0"/>
              <a:t>Subject</a:t>
            </a:r>
            <a:endParaRPr lang="zh-CN" altLang="en-US" dirty="0"/>
          </a:p>
        </p:txBody>
      </p:sp>
      <p:sp>
        <p:nvSpPr>
          <p:cNvPr id="4" name="灯片编号占位符 3"/>
          <p:cNvSpPr>
            <a:spLocks noGrp="1"/>
          </p:cNvSpPr>
          <p:nvPr>
            <p:ph type="sldNum" sz="quarter" idx="10"/>
          </p:nvPr>
        </p:nvSpPr>
        <p:spPr/>
        <p:txBody>
          <a:bodyPr/>
          <a:lstStyle/>
          <a:p>
            <a:fld id="{3176AB1F-C168-4610-BC6D-4BB621C5D7C8}" type="slidenum">
              <a:rPr lang="zh-CN" altLang="en-US" smtClean="0"/>
              <a:t>6</a:t>
            </a:fld>
            <a:endParaRPr lang="zh-CN" altLang="en-US"/>
          </a:p>
        </p:txBody>
      </p:sp>
    </p:spTree>
    <p:extLst>
      <p:ext uri="{BB962C8B-B14F-4D97-AF65-F5344CB8AC3E}">
        <p14:creationId xmlns:p14="http://schemas.microsoft.com/office/powerpoint/2010/main" val="40668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362489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228260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425680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70860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373760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350468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61811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165749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252792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330673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CE85AF-BED2-451B-A81E-6DD5ABB1A5B6}" type="datetimeFigureOut">
              <a:rPr lang="zh-CN" altLang="en-US" smtClean="0"/>
              <a:t>2016/11/23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296896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E85AF-BED2-451B-A81E-6DD5ABB1A5B6}" type="datetimeFigureOut">
              <a:rPr lang="zh-CN" altLang="en-US" smtClean="0"/>
              <a:t>2016/11/23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640D5-C8EA-4A14-BF76-C510B8DA178B}" type="slidenum">
              <a:rPr lang="zh-CN" altLang="en-US" smtClean="0"/>
              <a:t>‹#›</a:t>
            </a:fld>
            <a:endParaRPr lang="zh-CN" altLang="en-US"/>
          </a:p>
        </p:txBody>
      </p:sp>
    </p:spTree>
    <p:extLst>
      <p:ext uri="{BB962C8B-B14F-4D97-AF65-F5344CB8AC3E}">
        <p14:creationId xmlns:p14="http://schemas.microsoft.com/office/powerpoint/2010/main" val="51656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35735"/>
            <a:ext cx="9144000" cy="2387600"/>
          </a:xfrm>
        </p:spPr>
        <p:txBody>
          <a:bodyPr>
            <a:normAutofit/>
          </a:bodyPr>
          <a:lstStyle/>
          <a:p>
            <a:r>
              <a:rPr lang="en-US" altLang="zh-CN" dirty="0" smtClean="0"/>
              <a:t>State </a:t>
            </a:r>
            <a:r>
              <a:rPr lang="en-US" altLang="zh-CN" dirty="0" smtClean="0"/>
              <a:t>Pattern</a:t>
            </a:r>
            <a:endParaRPr lang="zh-CN" altLang="en-US" dirty="0"/>
          </a:p>
        </p:txBody>
      </p:sp>
      <p:sp>
        <p:nvSpPr>
          <p:cNvPr id="4" name="日期占位符 3"/>
          <p:cNvSpPr>
            <a:spLocks noGrp="1"/>
          </p:cNvSpPr>
          <p:nvPr>
            <p:ph type="dt" sz="half" idx="10"/>
          </p:nvPr>
        </p:nvSpPr>
        <p:spPr>
          <a:xfrm>
            <a:off x="5021179" y="5075237"/>
            <a:ext cx="2149642" cy="365125"/>
          </a:xfrm>
        </p:spPr>
        <p:txBody>
          <a:bodyPr/>
          <a:lstStyle/>
          <a:p>
            <a:r>
              <a:rPr lang="en-US" altLang="zh-CN" sz="3200" dirty="0" smtClean="0">
                <a:solidFill>
                  <a:schemeClr val="tx1"/>
                </a:solidFill>
              </a:rPr>
              <a:t>2016/11/18</a:t>
            </a:r>
            <a:endParaRPr lang="zh-CN" altLang="en-US" sz="3200" dirty="0">
              <a:solidFill>
                <a:schemeClr val="tx1"/>
              </a:solidFill>
            </a:endParaRPr>
          </a:p>
        </p:txBody>
      </p:sp>
    </p:spTree>
    <p:extLst>
      <p:ext uri="{BB962C8B-B14F-4D97-AF65-F5344CB8AC3E}">
        <p14:creationId xmlns:p14="http://schemas.microsoft.com/office/powerpoint/2010/main" val="4100469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 Pattern</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当一个对象的内在状态改变时允许改变其行为，这个对象看起来像是改变了其类。</a:t>
            </a:r>
            <a:endParaRPr lang="en-US" altLang="zh-CN" dirty="0" smtClean="0"/>
          </a:p>
          <a:p>
            <a:pPr>
              <a:lnSpc>
                <a:spcPct val="120000"/>
              </a:lnSpc>
            </a:pPr>
            <a:r>
              <a:rPr lang="zh-CN" altLang="en-US" dirty="0"/>
              <a:t>主要解决的是当控制一个对象状态转换的条件表达式过于复杂时的情况。把状态的判断逻辑转移到表示不同的一系列类当中，可以</a:t>
            </a:r>
            <a:r>
              <a:rPr lang="zh-CN" altLang="en-US" dirty="0">
                <a:solidFill>
                  <a:srgbClr val="FF0000"/>
                </a:solidFill>
              </a:rPr>
              <a:t>把复杂的逻辑判断简单化</a:t>
            </a:r>
            <a:r>
              <a:rPr lang="zh-CN" altLang="en-US" dirty="0"/>
              <a:t>。</a:t>
            </a:r>
          </a:p>
        </p:txBody>
      </p:sp>
    </p:spTree>
    <p:extLst>
      <p:ext uri="{BB962C8B-B14F-4D97-AF65-F5344CB8AC3E}">
        <p14:creationId xmlns:p14="http://schemas.microsoft.com/office/powerpoint/2010/main" val="112722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upload.wikimedia.org/wikipedia/commons/thumb/e/e8/State_Design_Pattern_UML_Class_Diagram.svg/470px-State_Design_Pattern_UML_Class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08" y="1317957"/>
            <a:ext cx="9289184" cy="335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739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组合 6"/>
          <p:cNvGrpSpPr/>
          <p:nvPr/>
        </p:nvGrpSpPr>
        <p:grpSpPr>
          <a:xfrm>
            <a:off x="1799925" y="3830854"/>
            <a:ext cx="2127183" cy="1155031"/>
            <a:chOff x="1232034" y="2839451"/>
            <a:chExt cx="2127183" cy="1155031"/>
          </a:xfrm>
        </p:grpSpPr>
        <p:sp>
          <p:nvSpPr>
            <p:cNvPr id="4" name="矩形 3"/>
            <p:cNvSpPr/>
            <p:nvPr/>
          </p:nvSpPr>
          <p:spPr>
            <a:xfrm>
              <a:off x="1232034" y="2839451"/>
              <a:ext cx="2127183" cy="1155031"/>
            </a:xfrm>
            <a:prstGeom prst="rect">
              <a:avLst/>
            </a:prstGeom>
            <a:solidFill>
              <a:schemeClr val="tx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17045" y="2967577"/>
              <a:ext cx="1607419" cy="584775"/>
            </a:xfrm>
            <a:prstGeom prst="rect">
              <a:avLst/>
            </a:prstGeom>
            <a:noFill/>
          </p:spPr>
          <p:txBody>
            <a:bodyPr wrap="square" rtlCol="0">
              <a:spAutoFit/>
            </a:bodyPr>
            <a:lstStyle/>
            <a:p>
              <a:r>
                <a:rPr lang="en-US" altLang="zh-CN" sz="3200" dirty="0" smtClean="0"/>
                <a:t>Project</a:t>
              </a:r>
              <a:endParaRPr lang="zh-CN" altLang="en-US" sz="3200" dirty="0"/>
            </a:p>
          </p:txBody>
        </p:sp>
      </p:grpSp>
      <p:pic>
        <p:nvPicPr>
          <p:cNvPr id="16" name="图片 15"/>
          <p:cNvPicPr>
            <a:picLocks noChangeAspect="1"/>
          </p:cNvPicPr>
          <p:nvPr/>
        </p:nvPicPr>
        <p:blipFill>
          <a:blip r:embed="rId8"/>
          <a:stretch>
            <a:fillRect/>
          </a:stretch>
        </p:blipFill>
        <p:spPr>
          <a:xfrm rot="10800000">
            <a:off x="6242733" y="2386494"/>
            <a:ext cx="1188823" cy="1042506"/>
          </a:xfrm>
          <a:prstGeom prst="rect">
            <a:avLst/>
          </a:prstGeom>
        </p:spPr>
      </p:pic>
      <p:sp>
        <p:nvSpPr>
          <p:cNvPr id="17" name="文本框 16"/>
          <p:cNvSpPr txBox="1"/>
          <p:nvPr/>
        </p:nvSpPr>
        <p:spPr>
          <a:xfrm>
            <a:off x="6667100" y="2464067"/>
            <a:ext cx="761249" cy="369332"/>
          </a:xfrm>
          <a:prstGeom prst="rect">
            <a:avLst/>
          </a:prstGeom>
          <a:noFill/>
        </p:spPr>
        <p:txBody>
          <a:bodyPr wrap="square" rtlCol="0">
            <a:spAutoFit/>
          </a:bodyPr>
          <a:lstStyle/>
          <a:p>
            <a:r>
              <a:rPr lang="en-US" altLang="zh-CN" dirty="0" smtClean="0"/>
              <a:t>Error</a:t>
            </a:r>
            <a:endParaRPr lang="zh-CN" altLang="en-US" dirty="0"/>
          </a:p>
        </p:txBody>
      </p:sp>
      <p:sp>
        <p:nvSpPr>
          <p:cNvPr id="18" name="文本框 17"/>
          <p:cNvSpPr txBox="1"/>
          <p:nvPr/>
        </p:nvSpPr>
        <p:spPr>
          <a:xfrm>
            <a:off x="2021304" y="4531591"/>
            <a:ext cx="1799926" cy="369332"/>
          </a:xfrm>
          <a:prstGeom prst="rect">
            <a:avLst/>
          </a:prstGeom>
          <a:noFill/>
        </p:spPr>
        <p:txBody>
          <a:bodyPr wrap="square" rtlCol="0">
            <a:spAutoFit/>
          </a:bodyPr>
          <a:lstStyle/>
          <a:p>
            <a:pPr algn="ctr"/>
            <a:r>
              <a:rPr lang="en-US" altLang="zh-CN" dirty="0" err="1" smtClean="0"/>
              <a:t>set_state</a:t>
            </a:r>
            <a:r>
              <a:rPr lang="en-US" altLang="zh-CN" dirty="0" smtClean="0"/>
              <a:t>()</a:t>
            </a:r>
            <a:endParaRPr lang="zh-CN" altLang="en-US" dirty="0"/>
          </a:p>
        </p:txBody>
      </p:sp>
    </p:spTree>
    <p:extLst>
      <p:ext uri="{BB962C8B-B14F-4D97-AF65-F5344CB8AC3E}">
        <p14:creationId xmlns:p14="http://schemas.microsoft.com/office/powerpoint/2010/main" val="4226825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28536" y="134551"/>
            <a:ext cx="6193055" cy="6407908"/>
          </a:xfrm>
          <a:prstGeom prst="rect">
            <a:avLst/>
          </a:prstGeom>
          <a:noFill/>
        </p:spPr>
        <p:txBody>
          <a:bodyPr wrap="square" rtlCol="0">
            <a:spAutoFit/>
          </a:bodyPr>
          <a:lstStyle/>
          <a:p>
            <a:pPr>
              <a:lnSpc>
                <a:spcPct val="120000"/>
              </a:lnSpc>
            </a:pPr>
            <a:r>
              <a:rPr lang="en-US" altLang="zh-CN" dirty="0"/>
              <a:t>class Project:</a:t>
            </a:r>
          </a:p>
          <a:p>
            <a:pPr>
              <a:lnSpc>
                <a:spcPct val="120000"/>
              </a:lnSpc>
            </a:pPr>
            <a:r>
              <a:rPr lang="en-US" altLang="zh-CN" dirty="0"/>
              <a:t>    </a:t>
            </a:r>
            <a:r>
              <a:rPr lang="en-US" altLang="zh-CN" dirty="0" err="1"/>
              <a:t>def</a:t>
            </a:r>
            <a:r>
              <a:rPr lang="en-US" altLang="zh-CN" dirty="0"/>
              <a:t> __</a:t>
            </a:r>
            <a:r>
              <a:rPr lang="en-US" altLang="zh-CN" dirty="0" err="1"/>
              <a:t>init</a:t>
            </a:r>
            <a:r>
              <a:rPr lang="en-US" altLang="zh-CN" dirty="0"/>
              <a:t>__(self):</a:t>
            </a:r>
          </a:p>
          <a:p>
            <a:pPr>
              <a:lnSpc>
                <a:spcPct val="120000"/>
              </a:lnSpc>
            </a:pPr>
            <a:r>
              <a:rPr lang="en-US" altLang="zh-CN" dirty="0"/>
              <a:t>        self.name = None</a:t>
            </a:r>
          </a:p>
          <a:p>
            <a:pPr>
              <a:lnSpc>
                <a:spcPct val="120000"/>
              </a:lnSpc>
            </a:pPr>
            <a:r>
              <a:rPr lang="en-US" altLang="zh-CN" dirty="0"/>
              <a:t>        </a:t>
            </a:r>
            <a:r>
              <a:rPr lang="en-US" altLang="zh-CN" dirty="0" err="1"/>
              <a:t>self.state</a:t>
            </a:r>
            <a:r>
              <a:rPr lang="en-US" altLang="zh-CN" dirty="0"/>
              <a:t> = </a:t>
            </a:r>
            <a:r>
              <a:rPr lang="en-US" altLang="zh-CN" dirty="0" smtClean="0"/>
              <a:t>None</a:t>
            </a:r>
            <a:endParaRPr lang="en-US" altLang="zh-CN" dirty="0"/>
          </a:p>
          <a:p>
            <a:pPr>
              <a:lnSpc>
                <a:spcPct val="120000"/>
              </a:lnSpc>
            </a:pPr>
            <a:r>
              <a:rPr lang="en-US" altLang="zh-CN" dirty="0"/>
              <a:t>    </a:t>
            </a:r>
            <a:r>
              <a:rPr lang="en-US" altLang="zh-CN" dirty="0" err="1"/>
              <a:t>def</a:t>
            </a:r>
            <a:r>
              <a:rPr lang="en-US" altLang="zh-CN" dirty="0"/>
              <a:t> </a:t>
            </a:r>
            <a:r>
              <a:rPr lang="en-US" altLang="zh-CN" dirty="0" err="1"/>
              <a:t>set_name</a:t>
            </a:r>
            <a:r>
              <a:rPr lang="en-US" altLang="zh-CN" dirty="0"/>
              <a:t>(self, name):</a:t>
            </a:r>
          </a:p>
          <a:p>
            <a:pPr>
              <a:lnSpc>
                <a:spcPct val="120000"/>
              </a:lnSpc>
            </a:pPr>
            <a:r>
              <a:rPr lang="en-US" altLang="zh-CN" dirty="0"/>
              <a:t>        self.name = </a:t>
            </a:r>
            <a:r>
              <a:rPr lang="en-US" altLang="zh-CN" dirty="0" smtClean="0"/>
              <a:t>name</a:t>
            </a:r>
            <a:endParaRPr lang="en-US" altLang="zh-CN" dirty="0"/>
          </a:p>
          <a:p>
            <a:pPr>
              <a:lnSpc>
                <a:spcPct val="120000"/>
              </a:lnSpc>
            </a:pPr>
            <a:r>
              <a:rPr lang="en-US" altLang="zh-CN" dirty="0"/>
              <a:t>    </a:t>
            </a:r>
            <a:r>
              <a:rPr lang="en-US" altLang="zh-CN" dirty="0" err="1"/>
              <a:t>def</a:t>
            </a:r>
            <a:r>
              <a:rPr lang="en-US" altLang="zh-CN" dirty="0"/>
              <a:t> </a:t>
            </a:r>
            <a:r>
              <a:rPr lang="en-US" altLang="zh-CN" dirty="0" err="1"/>
              <a:t>get_name</a:t>
            </a:r>
            <a:r>
              <a:rPr lang="en-US" altLang="zh-CN" dirty="0"/>
              <a:t>(self):</a:t>
            </a:r>
          </a:p>
          <a:p>
            <a:pPr>
              <a:lnSpc>
                <a:spcPct val="120000"/>
              </a:lnSpc>
            </a:pPr>
            <a:r>
              <a:rPr lang="en-US" altLang="zh-CN" dirty="0"/>
              <a:t>        return </a:t>
            </a:r>
            <a:r>
              <a:rPr lang="en-US" altLang="zh-CN" dirty="0" smtClean="0"/>
              <a:t>self.name</a:t>
            </a:r>
            <a:endParaRPr lang="en-US" altLang="zh-CN" dirty="0"/>
          </a:p>
          <a:p>
            <a:pPr>
              <a:lnSpc>
                <a:spcPct val="120000"/>
              </a:lnSpc>
            </a:pPr>
            <a:r>
              <a:rPr lang="en-US" altLang="zh-CN" dirty="0"/>
              <a:t>    </a:t>
            </a:r>
            <a:r>
              <a:rPr lang="en-US" altLang="zh-CN" dirty="0" err="1"/>
              <a:t>def</a:t>
            </a:r>
            <a:r>
              <a:rPr lang="en-US" altLang="zh-CN" dirty="0"/>
              <a:t> </a:t>
            </a:r>
            <a:r>
              <a:rPr lang="en-US" altLang="zh-CN" dirty="0" err="1"/>
              <a:t>set_currentstate</a:t>
            </a:r>
            <a:r>
              <a:rPr lang="en-US" altLang="zh-CN" dirty="0"/>
              <a:t>(self, state):</a:t>
            </a:r>
          </a:p>
          <a:p>
            <a:pPr>
              <a:lnSpc>
                <a:spcPct val="120000"/>
              </a:lnSpc>
            </a:pPr>
            <a:r>
              <a:rPr lang="en-US" altLang="zh-CN" dirty="0"/>
              <a:t>        </a:t>
            </a:r>
            <a:r>
              <a:rPr lang="en-US" altLang="zh-CN" dirty="0" err="1"/>
              <a:t>self.state</a:t>
            </a:r>
            <a:r>
              <a:rPr lang="en-US" altLang="zh-CN" dirty="0"/>
              <a:t> = </a:t>
            </a:r>
            <a:r>
              <a:rPr lang="en-US" altLang="zh-CN" dirty="0" smtClean="0"/>
              <a:t>state</a:t>
            </a:r>
            <a:endParaRPr lang="en-US" altLang="zh-CN" dirty="0"/>
          </a:p>
          <a:p>
            <a:pPr>
              <a:lnSpc>
                <a:spcPct val="120000"/>
              </a:lnSpc>
            </a:pPr>
            <a:r>
              <a:rPr lang="en-US" altLang="zh-CN" dirty="0"/>
              <a:t>    </a:t>
            </a:r>
            <a:r>
              <a:rPr lang="en-US" altLang="zh-CN" dirty="0" err="1"/>
              <a:t>def</a:t>
            </a:r>
            <a:r>
              <a:rPr lang="en-US" altLang="zh-CN" dirty="0"/>
              <a:t> </a:t>
            </a:r>
            <a:r>
              <a:rPr lang="en-US" altLang="zh-CN" dirty="0" err="1"/>
              <a:t>get_currentstate</a:t>
            </a:r>
            <a:r>
              <a:rPr lang="en-US" altLang="zh-CN" dirty="0"/>
              <a:t>(self):</a:t>
            </a:r>
          </a:p>
          <a:p>
            <a:pPr>
              <a:lnSpc>
                <a:spcPct val="120000"/>
              </a:lnSpc>
            </a:pPr>
            <a:r>
              <a:rPr lang="en-US" altLang="zh-CN" dirty="0"/>
              <a:t>        return </a:t>
            </a:r>
            <a:r>
              <a:rPr lang="en-US" altLang="zh-CN" dirty="0" err="1" smtClean="0"/>
              <a:t>self.state</a:t>
            </a:r>
            <a:endParaRPr lang="en-US" altLang="zh-CN" dirty="0"/>
          </a:p>
          <a:p>
            <a:pPr>
              <a:lnSpc>
                <a:spcPct val="120000"/>
              </a:lnSpc>
            </a:pPr>
            <a:r>
              <a:rPr lang="en-US" altLang="zh-CN" dirty="0"/>
              <a:t>    </a:t>
            </a:r>
            <a:r>
              <a:rPr lang="en-US" altLang="zh-CN" dirty="0" err="1"/>
              <a:t>def</a:t>
            </a:r>
            <a:r>
              <a:rPr lang="en-US" altLang="zh-CN" dirty="0"/>
              <a:t> </a:t>
            </a:r>
            <a:r>
              <a:rPr lang="en-US" altLang="zh-CN" dirty="0" err="1"/>
              <a:t>change_currentwork</a:t>
            </a:r>
            <a:r>
              <a:rPr lang="en-US" altLang="zh-CN" dirty="0"/>
              <a:t>(self):</a:t>
            </a:r>
          </a:p>
          <a:p>
            <a:pPr>
              <a:lnSpc>
                <a:spcPct val="120000"/>
              </a:lnSpc>
            </a:pPr>
            <a:r>
              <a:rPr lang="en-US" altLang="zh-CN" dirty="0"/>
              <a:t>        if not </a:t>
            </a:r>
            <a:r>
              <a:rPr lang="en-US" altLang="zh-CN" dirty="0" err="1"/>
              <a:t>self.state</a:t>
            </a:r>
            <a:r>
              <a:rPr lang="en-US" altLang="zh-CN" dirty="0"/>
              <a:t>:</a:t>
            </a:r>
          </a:p>
          <a:p>
            <a:pPr>
              <a:lnSpc>
                <a:spcPct val="120000"/>
              </a:lnSpc>
            </a:pPr>
            <a:r>
              <a:rPr lang="en-US" altLang="zh-CN" dirty="0"/>
              <a:t>            </a:t>
            </a:r>
            <a:r>
              <a:rPr lang="en-US" altLang="zh-CN" dirty="0" err="1"/>
              <a:t>self.set_currentstate</a:t>
            </a:r>
            <a:r>
              <a:rPr lang="en-US" altLang="zh-CN" dirty="0"/>
              <a:t>(</a:t>
            </a:r>
            <a:r>
              <a:rPr lang="en-US" altLang="zh-CN" dirty="0" err="1"/>
              <a:t>BuildState</a:t>
            </a:r>
            <a:r>
              <a:rPr lang="en-US" altLang="zh-CN" dirty="0"/>
              <a:t>())</a:t>
            </a:r>
          </a:p>
          <a:p>
            <a:pPr>
              <a:lnSpc>
                <a:spcPct val="120000"/>
              </a:lnSpc>
            </a:pPr>
            <a:r>
              <a:rPr lang="en-US" altLang="zh-CN" dirty="0"/>
              <a:t>        else:</a:t>
            </a:r>
          </a:p>
          <a:p>
            <a:pPr>
              <a:lnSpc>
                <a:spcPct val="120000"/>
              </a:lnSpc>
            </a:pPr>
            <a:r>
              <a:rPr lang="en-US" altLang="zh-CN" dirty="0"/>
              <a:t>            </a:t>
            </a:r>
            <a:r>
              <a:rPr lang="en-US" altLang="zh-CN" dirty="0" err="1"/>
              <a:t>self.state.change_currentwork</a:t>
            </a:r>
            <a:r>
              <a:rPr lang="en-US" altLang="zh-CN" dirty="0"/>
              <a:t>(self</a:t>
            </a:r>
            <a:r>
              <a:rPr lang="en-US" altLang="zh-CN" dirty="0" smtClean="0"/>
              <a:t>)</a:t>
            </a:r>
            <a:endParaRPr lang="en-US" altLang="zh-CN" dirty="0"/>
          </a:p>
          <a:p>
            <a:pPr>
              <a:lnSpc>
                <a:spcPct val="120000"/>
              </a:lnSpc>
            </a:pPr>
            <a:r>
              <a:rPr lang="en-US" altLang="zh-CN" dirty="0"/>
              <a:t>    </a:t>
            </a:r>
            <a:r>
              <a:rPr lang="en-US" altLang="zh-CN" dirty="0" err="1"/>
              <a:t>def</a:t>
            </a:r>
            <a:r>
              <a:rPr lang="en-US" altLang="zh-CN" dirty="0"/>
              <a:t> </a:t>
            </a:r>
            <a:r>
              <a:rPr lang="en-US" altLang="zh-CN" dirty="0" err="1"/>
              <a:t>do_currentwork</a:t>
            </a:r>
            <a:r>
              <a:rPr lang="en-US" altLang="zh-CN" dirty="0"/>
              <a:t>(self):</a:t>
            </a:r>
          </a:p>
          <a:p>
            <a:pPr>
              <a:lnSpc>
                <a:spcPct val="120000"/>
              </a:lnSpc>
            </a:pPr>
            <a:r>
              <a:rPr lang="en-US" altLang="zh-CN" dirty="0"/>
              <a:t>        self.state.do(self)</a:t>
            </a:r>
            <a:endParaRPr lang="en-US" altLang="zh-CN" dirty="0" smtClean="0"/>
          </a:p>
        </p:txBody>
      </p:sp>
    </p:spTree>
    <p:extLst>
      <p:ext uri="{BB962C8B-B14F-4D97-AF65-F5344CB8AC3E}">
        <p14:creationId xmlns:p14="http://schemas.microsoft.com/office/powerpoint/2010/main" val="293553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7885" y="474345"/>
            <a:ext cx="6193055" cy="5909310"/>
          </a:xfrm>
          <a:prstGeom prst="rect">
            <a:avLst/>
          </a:prstGeom>
          <a:noFill/>
        </p:spPr>
        <p:txBody>
          <a:bodyPr wrap="square" rtlCol="0">
            <a:spAutoFit/>
          </a:bodyPr>
          <a:lstStyle/>
          <a:p>
            <a:r>
              <a:rPr lang="en-US" altLang="zh-CN" dirty="0"/>
              <a:t>class </a:t>
            </a:r>
            <a:r>
              <a:rPr lang="en-US" altLang="zh-CN" dirty="0" err="1"/>
              <a:t>BuildState</a:t>
            </a:r>
            <a:r>
              <a:rPr lang="en-US" altLang="zh-CN" dirty="0"/>
              <a:t>:</a:t>
            </a:r>
          </a:p>
          <a:p>
            <a:r>
              <a:rPr lang="en-US" altLang="zh-CN" dirty="0"/>
              <a:t>    </a:t>
            </a:r>
            <a:r>
              <a:rPr lang="en-US" altLang="zh-CN" dirty="0" err="1"/>
              <a:t>def</a:t>
            </a:r>
            <a:r>
              <a:rPr lang="en-US" altLang="zh-CN" dirty="0"/>
              <a:t> do(self, project):</a:t>
            </a:r>
          </a:p>
          <a:p>
            <a:r>
              <a:rPr lang="en-US" altLang="zh-CN" dirty="0"/>
              <a:t>        print("%s is on the build state." % </a:t>
            </a:r>
            <a:r>
              <a:rPr lang="en-US" altLang="zh-CN" dirty="0" err="1"/>
              <a:t>project.get_name</a:t>
            </a:r>
            <a:r>
              <a:rPr lang="en-US" altLang="zh-CN" dirty="0" smtClean="0"/>
              <a:t>())</a:t>
            </a:r>
            <a:endParaRPr lang="en-US" altLang="zh-CN" dirty="0"/>
          </a:p>
          <a:p>
            <a:r>
              <a:rPr lang="en-US" altLang="zh-CN" dirty="0"/>
              <a:t>    </a:t>
            </a:r>
            <a:r>
              <a:rPr lang="en-US" altLang="zh-CN" dirty="0" err="1"/>
              <a:t>def</a:t>
            </a:r>
            <a:r>
              <a:rPr lang="en-US" altLang="zh-CN" dirty="0"/>
              <a:t> </a:t>
            </a:r>
            <a:r>
              <a:rPr lang="en-US" altLang="zh-CN" dirty="0" err="1"/>
              <a:t>change_currentwork</a:t>
            </a:r>
            <a:r>
              <a:rPr lang="en-US" altLang="zh-CN" dirty="0"/>
              <a:t>(self, project):</a:t>
            </a:r>
          </a:p>
          <a:p>
            <a:r>
              <a:rPr lang="en-US" altLang="zh-CN" dirty="0"/>
              <a:t>        </a:t>
            </a:r>
            <a:r>
              <a:rPr lang="en-US" altLang="zh-CN" dirty="0" err="1"/>
              <a:t>project.set_currentstate</a:t>
            </a:r>
            <a:r>
              <a:rPr lang="en-US" altLang="zh-CN" dirty="0"/>
              <a:t>(</a:t>
            </a:r>
            <a:r>
              <a:rPr lang="en-US" altLang="zh-CN" dirty="0" err="1"/>
              <a:t>DevelopState</a:t>
            </a:r>
            <a:r>
              <a:rPr lang="en-US" altLang="zh-CN" dirty="0"/>
              <a:t>())</a:t>
            </a:r>
          </a:p>
          <a:p>
            <a:endParaRPr lang="en-US" altLang="zh-CN" dirty="0"/>
          </a:p>
          <a:p>
            <a:r>
              <a:rPr lang="en-US" altLang="zh-CN" dirty="0"/>
              <a:t>class </a:t>
            </a:r>
            <a:r>
              <a:rPr lang="en-US" altLang="zh-CN" dirty="0" err="1"/>
              <a:t>DevelopState</a:t>
            </a:r>
            <a:r>
              <a:rPr lang="en-US" altLang="zh-CN" dirty="0"/>
              <a:t>:</a:t>
            </a:r>
          </a:p>
          <a:p>
            <a:r>
              <a:rPr lang="en-US" altLang="zh-CN" dirty="0"/>
              <a:t>    </a:t>
            </a:r>
            <a:r>
              <a:rPr lang="en-US" altLang="zh-CN" dirty="0" err="1"/>
              <a:t>def</a:t>
            </a:r>
            <a:r>
              <a:rPr lang="en-US" altLang="zh-CN" dirty="0"/>
              <a:t> do(self, project):</a:t>
            </a:r>
          </a:p>
          <a:p>
            <a:r>
              <a:rPr lang="en-US" altLang="zh-CN" dirty="0"/>
              <a:t>        print("%s in on the develop state." % </a:t>
            </a:r>
            <a:r>
              <a:rPr lang="en-US" altLang="zh-CN" dirty="0" err="1"/>
              <a:t>project.get_name</a:t>
            </a:r>
            <a:r>
              <a:rPr lang="en-US" altLang="zh-CN" dirty="0" smtClean="0"/>
              <a:t>())</a:t>
            </a:r>
            <a:endParaRPr lang="en-US" altLang="zh-CN" dirty="0"/>
          </a:p>
          <a:p>
            <a:r>
              <a:rPr lang="en-US" altLang="zh-CN" dirty="0"/>
              <a:t>    </a:t>
            </a:r>
            <a:r>
              <a:rPr lang="en-US" altLang="zh-CN" dirty="0" err="1"/>
              <a:t>def</a:t>
            </a:r>
            <a:r>
              <a:rPr lang="en-US" altLang="zh-CN" dirty="0"/>
              <a:t> </a:t>
            </a:r>
            <a:r>
              <a:rPr lang="en-US" altLang="zh-CN" dirty="0" err="1"/>
              <a:t>change_currentwork</a:t>
            </a:r>
            <a:r>
              <a:rPr lang="en-US" altLang="zh-CN" dirty="0"/>
              <a:t>(self, project):</a:t>
            </a:r>
          </a:p>
          <a:p>
            <a:r>
              <a:rPr lang="en-US" altLang="zh-CN" dirty="0"/>
              <a:t>        </a:t>
            </a:r>
            <a:r>
              <a:rPr lang="en-US" altLang="zh-CN" dirty="0" err="1"/>
              <a:t>project.set_currentstate</a:t>
            </a:r>
            <a:r>
              <a:rPr lang="en-US" altLang="zh-CN" dirty="0"/>
              <a:t>(</a:t>
            </a:r>
            <a:r>
              <a:rPr lang="en-US" altLang="zh-CN" dirty="0" err="1"/>
              <a:t>TestState</a:t>
            </a:r>
            <a:r>
              <a:rPr lang="en-US" altLang="zh-CN" dirty="0"/>
              <a:t>())</a:t>
            </a:r>
          </a:p>
          <a:p>
            <a:endParaRPr lang="en-US" altLang="zh-CN" dirty="0"/>
          </a:p>
          <a:p>
            <a:r>
              <a:rPr lang="en-US" altLang="zh-CN" dirty="0"/>
              <a:t>class </a:t>
            </a:r>
            <a:r>
              <a:rPr lang="en-US" altLang="zh-CN" dirty="0" err="1"/>
              <a:t>TestState</a:t>
            </a:r>
            <a:r>
              <a:rPr lang="en-US" altLang="zh-CN" dirty="0"/>
              <a:t>:</a:t>
            </a:r>
          </a:p>
          <a:p>
            <a:r>
              <a:rPr lang="en-US" altLang="zh-CN" dirty="0"/>
              <a:t>    </a:t>
            </a:r>
            <a:r>
              <a:rPr lang="en-US" altLang="zh-CN" dirty="0" err="1"/>
              <a:t>def</a:t>
            </a:r>
            <a:r>
              <a:rPr lang="en-US" altLang="zh-CN" dirty="0"/>
              <a:t> do(self, project):</a:t>
            </a:r>
          </a:p>
          <a:p>
            <a:r>
              <a:rPr lang="en-US" altLang="zh-CN" dirty="0"/>
              <a:t>        print("%s in on the test state." % </a:t>
            </a:r>
            <a:r>
              <a:rPr lang="en-US" altLang="zh-CN" dirty="0" err="1"/>
              <a:t>project.get_name</a:t>
            </a:r>
            <a:r>
              <a:rPr lang="en-US" altLang="zh-CN" dirty="0" smtClean="0"/>
              <a:t>())</a:t>
            </a:r>
            <a:endParaRPr lang="en-US" altLang="zh-CN" dirty="0"/>
          </a:p>
          <a:p>
            <a:r>
              <a:rPr lang="en-US" altLang="zh-CN" dirty="0"/>
              <a:t>    </a:t>
            </a:r>
            <a:r>
              <a:rPr lang="en-US" altLang="zh-CN" dirty="0" err="1"/>
              <a:t>def</a:t>
            </a:r>
            <a:r>
              <a:rPr lang="en-US" altLang="zh-CN" dirty="0"/>
              <a:t> </a:t>
            </a:r>
            <a:r>
              <a:rPr lang="en-US" altLang="zh-CN" dirty="0" err="1"/>
              <a:t>change_currentwork</a:t>
            </a:r>
            <a:r>
              <a:rPr lang="en-US" altLang="zh-CN" dirty="0"/>
              <a:t>(self, project):</a:t>
            </a:r>
          </a:p>
          <a:p>
            <a:r>
              <a:rPr lang="en-US" altLang="zh-CN" dirty="0"/>
              <a:t>        </a:t>
            </a:r>
            <a:r>
              <a:rPr lang="en-US" altLang="zh-CN" dirty="0" err="1"/>
              <a:t>project.set_currentstate</a:t>
            </a:r>
            <a:r>
              <a:rPr lang="en-US" altLang="zh-CN" dirty="0"/>
              <a:t>(</a:t>
            </a:r>
            <a:r>
              <a:rPr lang="en-US" altLang="zh-CN" dirty="0" err="1"/>
              <a:t>EndState</a:t>
            </a:r>
            <a:r>
              <a:rPr lang="en-US" altLang="zh-CN" dirty="0"/>
              <a:t>())</a:t>
            </a:r>
          </a:p>
          <a:p>
            <a:endParaRPr lang="en-US" altLang="zh-CN" dirty="0"/>
          </a:p>
          <a:p>
            <a:r>
              <a:rPr lang="en-US" altLang="zh-CN" dirty="0"/>
              <a:t>class </a:t>
            </a:r>
            <a:r>
              <a:rPr lang="en-US" altLang="zh-CN" dirty="0" err="1"/>
              <a:t>EndState</a:t>
            </a:r>
            <a:r>
              <a:rPr lang="en-US" altLang="zh-CN" dirty="0"/>
              <a:t>:</a:t>
            </a:r>
          </a:p>
          <a:p>
            <a:r>
              <a:rPr lang="en-US" altLang="zh-CN" dirty="0"/>
              <a:t>    </a:t>
            </a:r>
            <a:r>
              <a:rPr lang="en-US" altLang="zh-CN" dirty="0" err="1"/>
              <a:t>def</a:t>
            </a:r>
            <a:r>
              <a:rPr lang="en-US" altLang="zh-CN" dirty="0"/>
              <a:t> do(self, project):</a:t>
            </a:r>
          </a:p>
          <a:p>
            <a:r>
              <a:rPr lang="en-US" altLang="zh-CN" dirty="0"/>
              <a:t>        print("%s in on the end state." % </a:t>
            </a:r>
            <a:r>
              <a:rPr lang="en-US" altLang="zh-CN" dirty="0" err="1"/>
              <a:t>project.get_name</a:t>
            </a:r>
            <a:r>
              <a:rPr lang="en-US" altLang="zh-CN" dirty="0"/>
              <a:t>())</a:t>
            </a:r>
            <a:endParaRPr lang="en-US" altLang="zh-CN" dirty="0" smtClean="0"/>
          </a:p>
        </p:txBody>
      </p:sp>
      <p:sp>
        <p:nvSpPr>
          <p:cNvPr id="2" name="文本框 1"/>
          <p:cNvSpPr txBox="1"/>
          <p:nvPr/>
        </p:nvSpPr>
        <p:spPr>
          <a:xfrm>
            <a:off x="6910940" y="777240"/>
            <a:ext cx="4812632" cy="3693319"/>
          </a:xfrm>
          <a:prstGeom prst="rect">
            <a:avLst/>
          </a:prstGeom>
          <a:noFill/>
        </p:spPr>
        <p:txBody>
          <a:bodyPr wrap="square" rtlCol="0">
            <a:spAutoFit/>
          </a:bodyPr>
          <a:lstStyle/>
          <a:p>
            <a:r>
              <a:rPr lang="en-US" altLang="zh-CN" dirty="0"/>
              <a:t>class Work:</a:t>
            </a:r>
          </a:p>
          <a:p>
            <a:r>
              <a:rPr lang="en-US" altLang="zh-CN" dirty="0"/>
              <a:t>    </a:t>
            </a:r>
            <a:r>
              <a:rPr lang="en-US" altLang="zh-CN" dirty="0" err="1"/>
              <a:t>def</a:t>
            </a:r>
            <a:r>
              <a:rPr lang="en-US" altLang="zh-CN" dirty="0"/>
              <a:t> __</a:t>
            </a:r>
            <a:r>
              <a:rPr lang="en-US" altLang="zh-CN" dirty="0" err="1"/>
              <a:t>init</a:t>
            </a:r>
            <a:r>
              <a:rPr lang="en-US" altLang="zh-CN" dirty="0"/>
              <a:t>__(self, name):</a:t>
            </a:r>
          </a:p>
          <a:p>
            <a:r>
              <a:rPr lang="en-US" altLang="zh-CN" dirty="0"/>
              <a:t>        </a:t>
            </a:r>
            <a:r>
              <a:rPr lang="en-US" altLang="zh-CN" dirty="0" err="1"/>
              <a:t>self.project</a:t>
            </a:r>
            <a:r>
              <a:rPr lang="en-US" altLang="zh-CN" dirty="0"/>
              <a:t> = Project()</a:t>
            </a:r>
          </a:p>
          <a:p>
            <a:r>
              <a:rPr lang="en-US" altLang="zh-CN" dirty="0"/>
              <a:t>        </a:t>
            </a:r>
            <a:r>
              <a:rPr lang="en-US" altLang="zh-CN" dirty="0" err="1"/>
              <a:t>self.project.set_name</a:t>
            </a:r>
            <a:r>
              <a:rPr lang="en-US" altLang="zh-CN" dirty="0"/>
              <a:t>(name</a:t>
            </a:r>
            <a:r>
              <a:rPr lang="en-US" altLang="zh-CN" dirty="0" smtClean="0"/>
              <a:t>)</a:t>
            </a:r>
            <a:endParaRPr lang="en-US" altLang="zh-CN" dirty="0"/>
          </a:p>
          <a:p>
            <a:r>
              <a:rPr lang="en-US" altLang="zh-CN" dirty="0"/>
              <a:t>    </a:t>
            </a:r>
            <a:r>
              <a:rPr lang="en-US" altLang="zh-CN" dirty="0" err="1"/>
              <a:t>def</a:t>
            </a:r>
            <a:r>
              <a:rPr lang="en-US" altLang="zh-CN" dirty="0"/>
              <a:t> </a:t>
            </a:r>
            <a:r>
              <a:rPr lang="en-US" altLang="zh-CN" dirty="0" err="1"/>
              <a:t>do_work</a:t>
            </a:r>
            <a:r>
              <a:rPr lang="en-US" altLang="zh-CN" dirty="0"/>
              <a:t>(self):</a:t>
            </a:r>
          </a:p>
          <a:p>
            <a:r>
              <a:rPr lang="en-US" altLang="zh-CN" dirty="0"/>
              <a:t>        for </a:t>
            </a:r>
            <a:r>
              <a:rPr lang="en-US" altLang="zh-CN" dirty="0" err="1"/>
              <a:t>i</a:t>
            </a:r>
            <a:r>
              <a:rPr lang="en-US" altLang="zh-CN" dirty="0"/>
              <a:t> in range(4):</a:t>
            </a:r>
          </a:p>
          <a:p>
            <a:r>
              <a:rPr lang="en-US" altLang="zh-CN" dirty="0"/>
              <a:t>            </a:t>
            </a:r>
            <a:r>
              <a:rPr lang="en-US" altLang="zh-CN" dirty="0" err="1"/>
              <a:t>self.project.change_currentwork</a:t>
            </a:r>
            <a:r>
              <a:rPr lang="en-US" altLang="zh-CN" dirty="0"/>
              <a:t>()</a:t>
            </a:r>
          </a:p>
          <a:p>
            <a:r>
              <a:rPr lang="en-US" altLang="zh-CN" dirty="0"/>
              <a:t>            </a:t>
            </a:r>
            <a:r>
              <a:rPr lang="en-US" altLang="zh-CN" dirty="0" err="1"/>
              <a:t>self.project.do_currentwork</a:t>
            </a:r>
            <a:r>
              <a:rPr lang="en-US" altLang="zh-CN" dirty="0"/>
              <a:t>()</a:t>
            </a:r>
          </a:p>
          <a:p>
            <a:r>
              <a:rPr lang="en-US" altLang="zh-CN" dirty="0"/>
              <a:t>        print("%s is done." % </a:t>
            </a:r>
            <a:r>
              <a:rPr lang="en-US" altLang="zh-CN" dirty="0" err="1"/>
              <a:t>self.project.get_name</a:t>
            </a:r>
            <a:r>
              <a:rPr lang="en-US" altLang="zh-CN" dirty="0"/>
              <a:t>())</a:t>
            </a:r>
          </a:p>
          <a:p>
            <a:endParaRPr lang="en-US" altLang="zh-CN" dirty="0"/>
          </a:p>
          <a:p>
            <a:r>
              <a:rPr lang="en-US" altLang="zh-CN" dirty="0"/>
              <a:t>if __name__ == '__main__':</a:t>
            </a:r>
          </a:p>
          <a:p>
            <a:r>
              <a:rPr lang="en-US" altLang="zh-CN" dirty="0"/>
              <a:t>    </a:t>
            </a:r>
            <a:r>
              <a:rPr lang="en-US" altLang="zh-CN" dirty="0" err="1"/>
              <a:t>projectA</a:t>
            </a:r>
            <a:r>
              <a:rPr lang="en-US" altLang="zh-CN" dirty="0"/>
              <a:t> = Work("Free ROI")</a:t>
            </a:r>
          </a:p>
          <a:p>
            <a:r>
              <a:rPr lang="en-US" altLang="zh-CN" dirty="0"/>
              <a:t>    </a:t>
            </a:r>
            <a:r>
              <a:rPr lang="en-US" altLang="zh-CN" dirty="0" err="1"/>
              <a:t>projectA.do_work</a:t>
            </a:r>
            <a:r>
              <a:rPr lang="en-US" altLang="zh-CN" dirty="0"/>
              <a:t>()</a:t>
            </a:r>
            <a:endParaRPr lang="zh-CN" altLang="en-US" dirty="0"/>
          </a:p>
        </p:txBody>
      </p:sp>
      <p:cxnSp>
        <p:nvCxnSpPr>
          <p:cNvPr id="6" name="直接连接符 5"/>
          <p:cNvCxnSpPr/>
          <p:nvPr/>
        </p:nvCxnSpPr>
        <p:spPr>
          <a:xfrm>
            <a:off x="6718433" y="777240"/>
            <a:ext cx="0" cy="530352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910940" y="4736913"/>
            <a:ext cx="3465095" cy="1754326"/>
          </a:xfrm>
          <a:prstGeom prst="rect">
            <a:avLst/>
          </a:prstGeom>
          <a:noFill/>
        </p:spPr>
        <p:txBody>
          <a:bodyPr wrap="square" rtlCol="0">
            <a:spAutoFit/>
          </a:bodyPr>
          <a:lstStyle/>
          <a:p>
            <a:r>
              <a:rPr lang="en-US" altLang="zh-CN" dirty="0" smtClean="0"/>
              <a:t>Run:</a:t>
            </a:r>
          </a:p>
          <a:p>
            <a:r>
              <a:rPr lang="en-US" altLang="zh-CN" dirty="0" smtClean="0"/>
              <a:t>Free </a:t>
            </a:r>
            <a:r>
              <a:rPr lang="en-US" altLang="zh-CN" dirty="0"/>
              <a:t>ROI is on the build state.</a:t>
            </a:r>
          </a:p>
          <a:p>
            <a:r>
              <a:rPr lang="en-US" altLang="zh-CN" dirty="0"/>
              <a:t>Free ROI in on the develop state.</a:t>
            </a:r>
          </a:p>
          <a:p>
            <a:r>
              <a:rPr lang="en-US" altLang="zh-CN" dirty="0"/>
              <a:t>Free ROI in on the test state.</a:t>
            </a:r>
          </a:p>
          <a:p>
            <a:r>
              <a:rPr lang="en-US" altLang="zh-CN" dirty="0"/>
              <a:t>Free ROI in on the end state.</a:t>
            </a:r>
          </a:p>
          <a:p>
            <a:r>
              <a:rPr lang="en-US" altLang="zh-CN" dirty="0"/>
              <a:t>Free ROI is done.</a:t>
            </a:r>
            <a:endParaRPr lang="zh-CN" altLang="en-US" dirty="0"/>
          </a:p>
        </p:txBody>
      </p:sp>
    </p:spTree>
    <p:extLst>
      <p:ext uri="{BB962C8B-B14F-4D97-AF65-F5344CB8AC3E}">
        <p14:creationId xmlns:p14="http://schemas.microsoft.com/office/powerpoint/2010/main" val="2410287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4827" y="2916091"/>
            <a:ext cx="2722345" cy="1025818"/>
          </a:xfrm>
        </p:spPr>
        <p:txBody>
          <a:bodyPr>
            <a:noAutofit/>
          </a:bodyPr>
          <a:lstStyle/>
          <a:p>
            <a:r>
              <a:rPr lang="en-US" altLang="zh-CN" sz="6600" i="1" dirty="0" smtClean="0"/>
              <a:t>Thanks!</a:t>
            </a:r>
            <a:endParaRPr lang="zh-CN" altLang="en-US" sz="6600" i="1" dirty="0"/>
          </a:p>
        </p:txBody>
      </p:sp>
    </p:spTree>
    <p:extLst>
      <p:ext uri="{BB962C8B-B14F-4D97-AF65-F5344CB8AC3E}">
        <p14:creationId xmlns:p14="http://schemas.microsoft.com/office/powerpoint/2010/main" val="2778559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400</Words>
  <Application>Microsoft Office PowerPoint</Application>
  <PresentationFormat>宽屏</PresentationFormat>
  <Paragraphs>80</Paragraphs>
  <Slides>7</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Arial</vt:lpstr>
      <vt:lpstr>Calibri</vt:lpstr>
      <vt:lpstr>Calibri Light</vt:lpstr>
      <vt:lpstr>Office 主题</vt:lpstr>
      <vt:lpstr>State Pattern</vt:lpstr>
      <vt:lpstr>State Pattern</vt:lpstr>
      <vt:lpstr>PowerPoint 演示文稿</vt:lpstr>
      <vt:lpstr>PowerPoint 演示文稿</vt:lpstr>
      <vt:lpstr>PowerPoint 演示文稿</vt:lpstr>
      <vt:lpstr>PowerPoint 演示文稿</vt:lpstr>
      <vt:lpstr>Thanks!</vt:lpstr>
    </vt:vector>
  </TitlesOfParts>
  <Company>Users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Pattern</dc:title>
  <dc:creator>Bai Haohao</dc:creator>
  <cp:lastModifiedBy>Bai Haohao</cp:lastModifiedBy>
  <cp:revision>1</cp:revision>
  <dcterms:created xsi:type="dcterms:W3CDTF">2016-11-23T14:52:57Z</dcterms:created>
  <dcterms:modified xsi:type="dcterms:W3CDTF">2016-11-23T14:54:05Z</dcterms:modified>
</cp:coreProperties>
</file>