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8" autoAdjust="0"/>
  </p:normalViewPr>
  <p:slideViewPr>
    <p:cSldViewPr snapToGrid="0" showGuides="1">
      <p:cViewPr varScale="1">
        <p:scale>
          <a:sx n="81" d="100"/>
          <a:sy n="81" d="100"/>
        </p:scale>
        <p:origin x="8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5199C-4489-449D-B1C1-20459C07FC7B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47A03-773F-477C-A323-20B70D16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7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7A03-773F-477C-A323-20B70D164F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0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：组件对象的接口，可以给这些对象动态的添加职责；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ConcreteComponent</a:t>
            </a:r>
            <a:r>
              <a:rPr lang="zh-CN" altLang="en-US" dirty="0" smtClean="0"/>
              <a:t>：具体的组件对象，实现了组件接口。该对象通常就是被装饰器装饰的原始对象，可以给这个对象添加职责；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Decorator</a:t>
            </a:r>
            <a:r>
              <a:rPr lang="zh-CN" altLang="en-US" dirty="0" smtClean="0"/>
              <a:t>：所有装饰器的父类，需要定义一个与组件接口一致的接口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主要是为了实现装饰器功能的复用，即具体的装饰器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可以装饰另外一个具体的装饰器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，因为装饰器类也是一个</a:t>
            </a:r>
            <a:r>
              <a:rPr lang="en-US" altLang="zh-CN" dirty="0" smtClean="0"/>
              <a:t>Component)</a:t>
            </a:r>
            <a:r>
              <a:rPr lang="zh-CN" altLang="en-US" dirty="0" smtClean="0"/>
              <a:t>，并持有一个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对象，该对象其实就是被装饰的对象。如果不继承组件接口类，则只能为某个组件添加单一的功能，即装饰器对象不能在装饰其他的装饰器对象。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ConcreteDecorator</a:t>
            </a:r>
            <a:r>
              <a:rPr lang="zh-CN" altLang="en-US" dirty="0" smtClean="0"/>
              <a:t>：具体的装饰器类，实现具体要向被装饰对象添加的功能。用来装饰具体的组件对象或者另外一个具体的装饰器对象。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7A03-773F-477C-A323-20B70D164F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2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6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8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7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0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9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5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D8735-68AE-48D3-8E99-CB2CA4B9DED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DFBD-503C-4EC1-BD46-888AEDDF2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1106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装饰器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33" y="4776174"/>
            <a:ext cx="2749534" cy="963251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8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5094" y="1844875"/>
            <a:ext cx="7978541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动态地</a:t>
            </a:r>
            <a:r>
              <a:rPr lang="zh-CN" altLang="en-US" dirty="0" smtClean="0"/>
              <a:t>给一个对象添加一些</a:t>
            </a:r>
            <a:r>
              <a:rPr lang="zh-CN" altLang="en-US" dirty="0" smtClean="0">
                <a:solidFill>
                  <a:srgbClr val="FF0000"/>
                </a:solidFill>
              </a:rPr>
              <a:t>额外的功能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可以通过继承、组合等来实现。</a:t>
            </a:r>
            <a:endParaRPr lang="en-US" altLang="zh-CN" dirty="0"/>
          </a:p>
          <a:p>
            <a:pPr marL="950400" indent="-2304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用途：</a:t>
            </a:r>
            <a:endParaRPr lang="en-US" altLang="zh-CN" sz="2000" dirty="0" smtClean="0"/>
          </a:p>
          <a:p>
            <a:pPr marL="1670400" indent="-2304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认证</a:t>
            </a:r>
            <a:endParaRPr lang="en-US" altLang="zh-CN" sz="2000" dirty="0"/>
          </a:p>
          <a:p>
            <a:pPr marL="1670400" indent="-2304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权限检查</a:t>
            </a:r>
            <a:endParaRPr lang="en-US" altLang="zh-CN" sz="2000" dirty="0" smtClean="0"/>
          </a:p>
          <a:p>
            <a:pPr marL="1670400" indent="-2304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记日志</a:t>
            </a:r>
            <a:endParaRPr lang="en-US" altLang="zh-CN" sz="2000" dirty="0" smtClean="0"/>
          </a:p>
          <a:p>
            <a:pPr marL="1670400" indent="-2304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检查参数</a:t>
            </a:r>
            <a:endParaRPr lang="en-US" altLang="zh-CN" sz="2000" dirty="0" smtClean="0"/>
          </a:p>
          <a:p>
            <a:pPr marL="1670400" indent="-2304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加锁</a:t>
            </a:r>
            <a:endParaRPr lang="en-US" altLang="zh-CN" sz="2000" dirty="0"/>
          </a:p>
          <a:p>
            <a:pPr marL="1670400" indent="-2304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。。。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805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装饰器模式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24" y="1825625"/>
            <a:ext cx="7668151" cy="39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8749" y="1399359"/>
            <a:ext cx="5013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# </a:t>
            </a:r>
            <a:r>
              <a:rPr lang="zh-CN" altLang="en-US" sz="1800" dirty="0" smtClean="0"/>
              <a:t>装饰器函数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deco(</a:t>
            </a:r>
            <a:r>
              <a:rPr lang="en-US" altLang="zh-CN" sz="1800" dirty="0" err="1" smtClean="0"/>
              <a:t>func</a:t>
            </a:r>
            <a:r>
              <a:rPr lang="en-US" altLang="zh-CN" sz="1800" dirty="0" smtClean="0"/>
              <a:t>):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_deco():</a:t>
            </a:r>
          </a:p>
          <a:p>
            <a:pPr marL="0" indent="0">
              <a:buNone/>
            </a:pPr>
            <a:r>
              <a:rPr lang="en-US" altLang="zh-CN" sz="1800" dirty="0" smtClean="0"/>
              <a:t>        print("-------Start-------")</a:t>
            </a:r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func</a:t>
            </a:r>
            <a:r>
              <a:rPr lang="en-US" altLang="zh-CN" sz="1800" dirty="0" smtClean="0"/>
              <a:t>()</a:t>
            </a:r>
          </a:p>
          <a:p>
            <a:pPr marL="0" indent="0">
              <a:buNone/>
            </a:pPr>
            <a:r>
              <a:rPr lang="en-US" altLang="zh-CN" sz="1800" dirty="0" smtClean="0"/>
              <a:t>        print("-------Done-------")</a:t>
            </a:r>
          </a:p>
          <a:p>
            <a:pPr marL="0" indent="0">
              <a:buNone/>
            </a:pPr>
            <a:r>
              <a:rPr lang="en-US" altLang="zh-CN" sz="1800" dirty="0" smtClean="0"/>
              <a:t>    return _deco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18749" y="4172142"/>
            <a:ext cx="4655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被装饰的函数</a:t>
            </a:r>
            <a:endParaRPr lang="en-US" altLang="zh-CN" dirty="0" smtClean="0"/>
          </a:p>
          <a:p>
            <a:r>
              <a:rPr lang="en-US" altLang="zh-CN" dirty="0" smtClean="0"/>
              <a:t>@deco</a:t>
            </a:r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process1():</a:t>
            </a:r>
          </a:p>
          <a:p>
            <a:r>
              <a:rPr lang="en-US" altLang="zh-CN" dirty="0" smtClean="0"/>
              <a:t>    print("This is processs1.")</a:t>
            </a:r>
          </a:p>
          <a:p>
            <a:r>
              <a:rPr lang="en-US" altLang="zh-CN" dirty="0" smtClean="0"/>
              <a:t>@deco</a:t>
            </a:r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process2():</a:t>
            </a:r>
          </a:p>
          <a:p>
            <a:r>
              <a:rPr lang="en-US" altLang="zh-CN" dirty="0" smtClean="0"/>
              <a:t>    print("This is processs2.")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83702" y="1690688"/>
            <a:ext cx="341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__name__ == '__main__':</a:t>
            </a:r>
          </a:p>
          <a:p>
            <a:r>
              <a:rPr lang="en-US" altLang="zh-CN" dirty="0" smtClean="0"/>
              <a:t>    process1()</a:t>
            </a:r>
          </a:p>
          <a:p>
            <a:r>
              <a:rPr lang="en-US" altLang="zh-CN" dirty="0" smtClean="0"/>
              <a:t>    process2()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65" y="4311542"/>
            <a:ext cx="1964524" cy="17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2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829" y="1423879"/>
            <a:ext cx="3127408" cy="5012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# </a:t>
            </a:r>
            <a:r>
              <a:rPr lang="zh-CN" altLang="en-US" sz="2400" dirty="0" smtClean="0"/>
              <a:t>装饰器函数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oper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cls</a:t>
            </a:r>
            <a:r>
              <a:rPr lang="en-US" altLang="zh-CN" sz="2400" dirty="0" smtClean="0"/>
              <a:t>):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_</a:t>
            </a:r>
            <a:r>
              <a:rPr lang="en-US" altLang="zh-CN" sz="2400" dirty="0" err="1" smtClean="0"/>
              <a:t>oper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):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__</a:t>
            </a:r>
            <a:r>
              <a:rPr lang="en-US" altLang="zh-CN" sz="2400" dirty="0" err="1" smtClean="0"/>
              <a:t>oper</a:t>
            </a:r>
            <a:r>
              <a:rPr lang="en-US" altLang="zh-CN" sz="2400" dirty="0" smtClean="0"/>
              <a:t>():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()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cls.status</a:t>
            </a:r>
            <a:r>
              <a:rPr lang="en-US" altLang="zh-CN" sz="2400" dirty="0" smtClean="0"/>
              <a:t>()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print('Done.')</a:t>
            </a:r>
          </a:p>
          <a:p>
            <a:pPr marL="0" indent="0">
              <a:buNone/>
            </a:pPr>
            <a:r>
              <a:rPr lang="en-US" altLang="zh-CN" sz="2400" dirty="0" smtClean="0"/>
              <a:t>        return __</a:t>
            </a:r>
            <a:r>
              <a:rPr lang="en-US" altLang="zh-CN" sz="2400" dirty="0" err="1" smtClean="0"/>
              <a:t>oper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return _</a:t>
            </a:r>
            <a:r>
              <a:rPr lang="en-US" altLang="zh-CN" sz="2400" dirty="0" err="1" smtClean="0"/>
              <a:t>oper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006548" y="1423879"/>
            <a:ext cx="3792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oper</a:t>
            </a:r>
            <a:r>
              <a:rPr lang="en-US" altLang="zh-CN" sz="2400" dirty="0" smtClean="0"/>
              <a:t>(item)</a:t>
            </a:r>
          </a:p>
          <a:p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display():</a:t>
            </a:r>
          </a:p>
          <a:p>
            <a:r>
              <a:rPr lang="en-US" altLang="zh-CN" sz="2400" dirty="0" smtClean="0"/>
              <a:t>    print('Start')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if __name__ == '__main__':</a:t>
            </a:r>
          </a:p>
          <a:p>
            <a:r>
              <a:rPr lang="en-US" altLang="zh-CN" sz="2400" dirty="0" smtClean="0"/>
              <a:t>    display()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22876" y="1423879"/>
            <a:ext cx="28587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# </a:t>
            </a:r>
            <a:r>
              <a:rPr lang="zh-CN" altLang="en-US" sz="2400" dirty="0"/>
              <a:t>作为参数的类</a:t>
            </a:r>
            <a:endParaRPr lang="en-US" altLang="zh-CN" sz="2400" dirty="0"/>
          </a:p>
          <a:p>
            <a:r>
              <a:rPr lang="en-US" altLang="zh-CN" sz="2400" dirty="0"/>
              <a:t>class item: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__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__(self):</a:t>
            </a:r>
          </a:p>
          <a:p>
            <a:r>
              <a:rPr lang="en-US" altLang="zh-CN" sz="2400" dirty="0"/>
              <a:t>        print('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 an item.')</a:t>
            </a:r>
          </a:p>
          <a:p>
            <a:r>
              <a:rPr lang="en-US" altLang="zh-CN" sz="2400" dirty="0"/>
              <a:t>    @</a:t>
            </a:r>
            <a:r>
              <a:rPr lang="en-US" altLang="zh-CN" sz="2400" dirty="0" err="1"/>
              <a:t>staticmethod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status():</a:t>
            </a:r>
          </a:p>
          <a:p>
            <a:r>
              <a:rPr lang="en-US" altLang="zh-CN" sz="2400" dirty="0"/>
              <a:t>        print('Here is an item.')</a:t>
            </a:r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353" y="4790957"/>
            <a:ext cx="2558113" cy="14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1462" y="2265012"/>
            <a:ext cx="9089076" cy="2924505"/>
          </a:xfrm>
        </p:spPr>
        <p:txBody>
          <a:bodyPr/>
          <a:lstStyle/>
          <a:p>
            <a:r>
              <a:rPr lang="zh-CN" altLang="en-US" dirty="0" smtClean="0"/>
              <a:t>提供一个</a:t>
            </a:r>
            <a:r>
              <a:rPr lang="zh-CN" altLang="en-US" dirty="0" smtClean="0">
                <a:solidFill>
                  <a:srgbClr val="FF0000"/>
                </a:solidFill>
              </a:rPr>
              <a:t>统一的接口</a:t>
            </a:r>
            <a:r>
              <a:rPr lang="zh-CN" altLang="en-US" dirty="0" smtClean="0"/>
              <a:t>，用来访问子系统中的</a:t>
            </a:r>
            <a:r>
              <a:rPr lang="zh-CN" altLang="en-US" dirty="0" smtClean="0">
                <a:solidFill>
                  <a:srgbClr val="FF0000"/>
                </a:solidFill>
              </a:rPr>
              <a:t>一群接口</a:t>
            </a:r>
            <a:endParaRPr lang="en-US" altLang="zh-CN" dirty="0" smtClean="0"/>
          </a:p>
          <a:p>
            <a:r>
              <a:rPr lang="zh-CN" altLang="en-US" dirty="0" smtClean="0"/>
              <a:t>不止是子系统的</a:t>
            </a:r>
            <a:r>
              <a:rPr lang="zh-CN" altLang="en-US" dirty="0" smtClean="0">
                <a:solidFill>
                  <a:srgbClr val="FF0000"/>
                </a:solidFill>
              </a:rPr>
              <a:t>代理</a:t>
            </a:r>
            <a:r>
              <a:rPr lang="zh-CN" altLang="en-US" dirty="0" smtClean="0"/>
              <a:t>，也可以</a:t>
            </a:r>
            <a:r>
              <a:rPr lang="zh-CN" altLang="en-US" dirty="0" smtClean="0">
                <a:solidFill>
                  <a:srgbClr val="FF0000"/>
                </a:solidFill>
              </a:rPr>
              <a:t>组合</a:t>
            </a:r>
            <a:r>
              <a:rPr lang="zh-CN" altLang="en-US" dirty="0" smtClean="0"/>
              <a:t>子系统实现更多功能</a:t>
            </a:r>
            <a:endParaRPr lang="en-US" altLang="zh-CN" dirty="0" smtClean="0"/>
          </a:p>
          <a:p>
            <a:r>
              <a:rPr lang="zh-CN" altLang="en-US" dirty="0"/>
              <a:t>减少子系统之间以及子系统与客户端的</a:t>
            </a:r>
            <a:r>
              <a:rPr lang="zh-CN" altLang="en-US" dirty="0" smtClean="0"/>
              <a:t>依赖性</a:t>
            </a:r>
            <a:endParaRPr lang="en-US" altLang="zh-CN" dirty="0" smtClean="0"/>
          </a:p>
          <a:p>
            <a:r>
              <a:rPr lang="zh-CN" altLang="en-US" dirty="0" smtClean="0"/>
              <a:t>提高</a:t>
            </a:r>
            <a:r>
              <a:rPr lang="zh-CN" altLang="en-US" dirty="0"/>
              <a:t>子系统的独立性和</a:t>
            </a:r>
            <a:r>
              <a:rPr lang="zh-CN" altLang="en-US" dirty="0" smtClean="0"/>
              <a:t>可移植性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2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0287" y="2635590"/>
            <a:ext cx="3531425" cy="1325563"/>
          </a:xfrm>
        </p:spPr>
        <p:txBody>
          <a:bodyPr>
            <a:normAutofit/>
          </a:bodyPr>
          <a:lstStyle/>
          <a:p>
            <a:r>
              <a:rPr lang="en-US" altLang="zh-CN" sz="8000" i="1" dirty="0" smtClean="0">
                <a:latin typeface="Estrangelo Edessa" panose="03080600000000000000" pitchFamily="66" charset="0"/>
                <a:ea typeface="Adobe 楷体 Std R" panose="02020400000000000000" pitchFamily="18" charset="-122"/>
                <a:cs typeface="Estrangelo Edessa" panose="03080600000000000000" pitchFamily="66" charset="0"/>
              </a:rPr>
              <a:t>Thanks!</a:t>
            </a:r>
            <a:endParaRPr lang="zh-CN" altLang="en-US" sz="8000" i="1" dirty="0">
              <a:latin typeface="Estrangelo Edessa" panose="03080600000000000000" pitchFamily="66" charset="0"/>
              <a:ea typeface="Adobe 楷体 Std R" panose="02020400000000000000" pitchFamily="18" charset="-122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449</Words>
  <Application>Microsoft Office PowerPoint</Application>
  <PresentationFormat>宽屏</PresentationFormat>
  <Paragraphs>68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楷体 Std R</vt:lpstr>
      <vt:lpstr>宋体</vt:lpstr>
      <vt:lpstr>Arial</vt:lpstr>
      <vt:lpstr>Calibri</vt:lpstr>
      <vt:lpstr>Calibri Light</vt:lpstr>
      <vt:lpstr>Estrangelo Edessa</vt:lpstr>
      <vt:lpstr>Wingdings</vt:lpstr>
      <vt:lpstr>Office 主题</vt:lpstr>
      <vt:lpstr>装饰器模式</vt:lpstr>
      <vt:lpstr>装饰器模式</vt:lpstr>
      <vt:lpstr>装饰器模式</vt:lpstr>
      <vt:lpstr>装饰器</vt:lpstr>
      <vt:lpstr>装饰器</vt:lpstr>
      <vt:lpstr>外观模式</vt:lpstr>
      <vt:lpstr>Thanks!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装饰器模式 &amp; 外观模式</dc:title>
  <dc:creator>Bai Haohao</dc:creator>
  <cp:lastModifiedBy>Bai Haohao</cp:lastModifiedBy>
  <cp:revision>4</cp:revision>
  <dcterms:created xsi:type="dcterms:W3CDTF">2016-10-21T04:21:17Z</dcterms:created>
  <dcterms:modified xsi:type="dcterms:W3CDTF">2016-10-21T15:43:07Z</dcterms:modified>
</cp:coreProperties>
</file>