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ECBDC-E5B2-4561-99BD-33031981F77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03DC4-D988-43F3-99FB-0F15EAB22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7A03-773F-477C-A323-20B70D164F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1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7A03-773F-477C-A323-20B70D164F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1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1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5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0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8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5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41F4-C689-4662-BBBB-43EEA9AFC355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9F3A-131C-45C0-A627-ACE85AC3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5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3348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33" y="4776174"/>
            <a:ext cx="2749534" cy="96325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5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images.cnblogs.com/cnblogs_com/god_bless_you/WindowsLiveWriter/c75f7f500e19_12BF7/clip_image002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07" y="1825625"/>
            <a:ext cx="6758985" cy="44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568" y="21820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toycar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__(self, shape, price)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getshape</a:t>
            </a:r>
            <a:r>
              <a:rPr lang="en-US" altLang="zh-CN" sz="2400" dirty="0" smtClean="0"/>
              <a:t>(self)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getprice</a:t>
            </a:r>
            <a:r>
              <a:rPr lang="en-US" altLang="zh-CN" sz="2400" dirty="0" smtClean="0"/>
              <a:t>(self)</a:t>
            </a:r>
          </a:p>
          <a:p>
            <a:pPr marL="0" indent="0">
              <a:buNone/>
            </a:pPr>
            <a:r>
              <a:rPr lang="en-US" altLang="zh-CN" sz="2400" dirty="0" smtClean="0"/>
              <a:t>class bread: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__(self, status, price)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getstatus</a:t>
            </a:r>
            <a:r>
              <a:rPr lang="en-US" altLang="zh-CN" sz="2400" dirty="0" smtClean="0"/>
              <a:t>(self)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getprice</a:t>
            </a:r>
            <a:r>
              <a:rPr lang="en-US" altLang="zh-CN" sz="2400" dirty="0" smtClean="0"/>
              <a:t>(self)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0" y="218208"/>
            <a:ext cx="5059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storekeeper: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__(self, name, order):</a:t>
            </a:r>
          </a:p>
          <a:p>
            <a:r>
              <a:rPr lang="en-US" altLang="zh-CN" sz="2400" dirty="0" smtClean="0"/>
              <a:t>        self.name = name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self.toy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toycar</a:t>
            </a:r>
            <a:r>
              <a:rPr lang="en-US" altLang="zh-CN" sz="2400" dirty="0" smtClean="0"/>
              <a:t>('cycle', '20')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self.food</a:t>
            </a:r>
            <a:r>
              <a:rPr lang="en-US" altLang="zh-CN" sz="2400" dirty="0" smtClean="0"/>
              <a:t> = bread('not expired', '10')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self.answer</a:t>
            </a:r>
            <a:r>
              <a:rPr lang="en-US" altLang="zh-CN" sz="2400" dirty="0" smtClean="0"/>
              <a:t>(order)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checktoycar</a:t>
            </a:r>
            <a:r>
              <a:rPr lang="en-US" altLang="zh-CN" sz="2400" dirty="0" smtClean="0"/>
              <a:t>(self)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checkbread</a:t>
            </a:r>
            <a:r>
              <a:rPr lang="en-US" altLang="zh-CN" sz="2400" dirty="0" smtClean="0"/>
              <a:t>(self)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answer(self, order)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6000" y="3692993"/>
            <a:ext cx="5233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customer: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__(self, name, item)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ask(self):</a:t>
            </a:r>
          </a:p>
          <a:p>
            <a:r>
              <a:rPr lang="en-US" altLang="zh-CN" sz="2400" dirty="0" smtClean="0"/>
              <a:t>            return </a:t>
            </a:r>
            <a:r>
              <a:rPr lang="en-US" altLang="zh-CN" sz="2400" dirty="0" err="1" smtClean="0"/>
              <a:t>self.item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0" y="5321118"/>
            <a:ext cx="596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if __name__ == '__main__':</a:t>
            </a:r>
          </a:p>
          <a:p>
            <a:r>
              <a:rPr lang="en-US" altLang="zh-CN" sz="2400" dirty="0" smtClean="0"/>
              <a:t>    person1 = customer('Bob', 'food')</a:t>
            </a:r>
          </a:p>
          <a:p>
            <a:r>
              <a:rPr lang="en-US" altLang="zh-CN" sz="2400" dirty="0" smtClean="0"/>
              <a:t>    person2 = storekeeper('Peter', person1.ask())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7" y="5127000"/>
            <a:ext cx="5142022" cy="13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外观模式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282" y="2398815"/>
            <a:ext cx="8721436" cy="3920651"/>
          </a:xfrm>
        </p:spPr>
        <p:txBody>
          <a:bodyPr/>
          <a:lstStyle/>
          <a:p>
            <a:r>
              <a:rPr lang="zh-CN" altLang="en-US" dirty="0" smtClean="0"/>
              <a:t>适配器模式：</a:t>
            </a:r>
            <a:endParaRPr lang="en-US" altLang="zh-CN" dirty="0" smtClean="0"/>
          </a:p>
          <a:p>
            <a:pPr indent="720000">
              <a:buFont typeface="Wingdings" panose="05000000000000000000" pitchFamily="2" charset="2"/>
              <a:buChar char="Ø"/>
            </a:pPr>
            <a:r>
              <a:rPr lang="zh-CN" altLang="en-US" dirty="0"/>
              <a:t>将一个类的接口转换成客户希望的另外一个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r>
              <a:rPr lang="zh-CN" altLang="en-US" dirty="0" smtClean="0"/>
              <a:t>外观模式：</a:t>
            </a:r>
            <a:endParaRPr lang="en-US" altLang="zh-CN" dirty="0" smtClean="0"/>
          </a:p>
          <a:p>
            <a:pPr indent="720000">
              <a:buFont typeface="Wingdings" panose="05000000000000000000" pitchFamily="2" charset="2"/>
              <a:buChar char="Ø"/>
            </a:pPr>
            <a:r>
              <a:rPr lang="zh-CN" altLang="en-US" dirty="0"/>
              <a:t>提供一个统一的接口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0287" y="2635590"/>
            <a:ext cx="3531425" cy="1325563"/>
          </a:xfrm>
        </p:spPr>
        <p:txBody>
          <a:bodyPr>
            <a:normAutofit/>
          </a:bodyPr>
          <a:lstStyle/>
          <a:p>
            <a:r>
              <a:rPr lang="en-US" altLang="zh-CN" sz="8000" i="1" dirty="0" smtClean="0">
                <a:latin typeface="Estrangelo Edessa" panose="03080600000000000000" pitchFamily="66" charset="0"/>
                <a:ea typeface="Adobe 楷体 Std R" panose="02020400000000000000" pitchFamily="18" charset="-122"/>
                <a:cs typeface="Estrangelo Edessa" panose="03080600000000000000" pitchFamily="66" charset="0"/>
              </a:rPr>
              <a:t>Thanks!</a:t>
            </a:r>
            <a:endParaRPr lang="zh-CN" altLang="en-US" sz="8000" i="1" dirty="0">
              <a:latin typeface="Estrangelo Edessa" panose="03080600000000000000" pitchFamily="66" charset="0"/>
              <a:ea typeface="Adobe 楷体 Std R" panose="02020400000000000000" pitchFamily="18" charset="-122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宽屏</PresentationFormat>
  <Paragraphs>34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Adobe 楷体 Std R</vt:lpstr>
      <vt:lpstr>宋体</vt:lpstr>
      <vt:lpstr>Arial</vt:lpstr>
      <vt:lpstr>Calibri</vt:lpstr>
      <vt:lpstr>Calibri Light</vt:lpstr>
      <vt:lpstr>Estrangelo Edessa</vt:lpstr>
      <vt:lpstr>Wingdings</vt:lpstr>
      <vt:lpstr>Office 主题</vt:lpstr>
      <vt:lpstr>外观模式</vt:lpstr>
      <vt:lpstr>外观模式</vt:lpstr>
      <vt:lpstr>PowerPoint 演示文稿</vt:lpstr>
      <vt:lpstr>适配器模式 vs 外观模式</vt:lpstr>
      <vt:lpstr>Thanks!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外观模式</dc:title>
  <dc:creator>Bai Haohao</dc:creator>
  <cp:lastModifiedBy>Bai Haohao</cp:lastModifiedBy>
  <cp:revision>1</cp:revision>
  <dcterms:created xsi:type="dcterms:W3CDTF">2016-10-21T15:42:30Z</dcterms:created>
  <dcterms:modified xsi:type="dcterms:W3CDTF">2016-10-21T15:43:02Z</dcterms:modified>
</cp:coreProperties>
</file>