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57" r:id="rId6"/>
    <p:sldId id="258" r:id="rId7"/>
    <p:sldId id="265" r:id="rId8"/>
    <p:sldId id="266" r:id="rId9"/>
    <p:sldId id="267" r:id="rId10"/>
    <p:sldId id="259" r:id="rId11"/>
    <p:sldId id="272" r:id="rId12"/>
    <p:sldId id="273" r:id="rId13"/>
    <p:sldId id="260" r:id="rId14"/>
    <p:sldId id="261" r:id="rId15"/>
    <p:sldId id="262" r:id="rId16"/>
    <p:sldId id="263" r:id="rId17"/>
    <p:sldId id="264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59" d="100"/>
          <a:sy n="59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6109-F861-4BDE-BB60-568096D53500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4167A-FAD6-462F-8F3A-5F6FA7F5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ger1000.springnote.com/pages/366819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34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런타임 시에 프로그램 실행 과정에서 결정된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기반으로 수행된다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서로 다른 알고리즘의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캡슐화 하고 런타임 시에 결정한다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9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Comic Sans MS" pitchFamily="66" charset="0"/>
              </a:rPr>
              <a:t>하나의 클래스에서 단 하나의 객체만이 생성되도록 보장하여 모든 외부 객체가 이를 공유할 수 있게 한다</a:t>
            </a:r>
            <a:r>
              <a:rPr lang="en-US" altLang="ko-KR" sz="12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클래스가 단 하나의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만을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액세스 할 수 있는 글로벌 액세스 포인트를 제공한다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클래스를 정의한다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클래스는 정적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돌려준다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 생성되어 있다면 단순히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만 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임의로 생성하지 못하도록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만든다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4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어떤 상태를 관찰하고 있다가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상태가 업데이트 되면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관찰하고 있던 다른 클래스가 동적으로 반응하도록 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하는것이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주 목적이다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예를 들어 어떤 클래스의 상태가 사용자의 입력에 의해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변하고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,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이 변화를 다른 클래스 들이 업데이트 하려면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바로 이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옵저버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패턴을 사용한다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개발자라면 누구나 프로젝트를 최대한 재활용하여 다른 프로젝트에 적용시켜 생산성이 높이고 싶어한다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쉽지 않다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 프로젝트는 그 특성상 비슷한 문제를 풀면서도 그 맥락에 따라 요구사항이 조금씩 달라지기 때문이다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완전한 모듈화는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회원관리만 해도 회원이 갖는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.. </a:t>
            </a:r>
            <a:r>
              <a:rPr lang="en-US" altLang="ko-KR" dirty="0" err="1" smtClean="0"/>
              <a:t>gntp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개발자 들이 다른 방법을 생각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소스코드를 그대로 가져와서 사용하기가 어렵다면 최소한 범용적인 디자인 아이디어만이라도 공유 할 수 있지 않을까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시작된 것이 디자인 패턴이다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4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개발자들의 커뮤니케이션 효율성 향상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예전에는 특정 디자인 아이디어를 전달하기 위해서 회의를 열고 많은 시간을 할애해서 보드에 그림도 그리고 클래스 간의 상호 관계에 대해</a:t>
            </a:r>
            <a:endParaRPr lang="en-US" altLang="ko-KR" dirty="0" smtClean="0"/>
          </a:p>
          <a:p>
            <a:r>
              <a:rPr lang="ko-KR" altLang="en-US" dirty="0" smtClean="0"/>
              <a:t>구구절절 설명해야 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도입 후 무슨 패턴이라는 한 단어로 축약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http://home.postech.ac.kr/~skyul/visitor_and_dynamic_dispatch/visitor_and_dynamic_dispatch.html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6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디자인 패턴이 만병 </a:t>
            </a:r>
            <a:r>
              <a:rPr lang="ko-KR" altLang="en-US" dirty="0" err="1" smtClean="0"/>
              <a:t>통치약은</a:t>
            </a:r>
            <a:r>
              <a:rPr lang="ko-KR" altLang="en-US" dirty="0" smtClean="0"/>
              <a:t>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남용하지 말고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디자인 패턴의 장단점을 따져보고 적용하자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디자인 패턴의 핵심 아이디어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소프트웨어는 수정된다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버그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사항의 변화로 추가된 기능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무엇이 변화할 것인지 예측하고 이런 변화를 쉽게 수용할 수 있는 구조로 소프트웨어를 유지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맥락 없이 처음부터 무조건 패턴을 적용해서 필요 없는 변화에 대비하여 </a:t>
            </a:r>
            <a:r>
              <a:rPr lang="ko-KR" altLang="en-US" dirty="0" err="1" smtClean="0"/>
              <a:t>오버킬</a:t>
            </a:r>
            <a:r>
              <a:rPr lang="en-US" altLang="ko-KR" dirty="0" smtClean="0"/>
              <a:t>(overkill) </a:t>
            </a:r>
            <a:r>
              <a:rPr lang="ko-KR" altLang="en-US" dirty="0" smtClean="0"/>
              <a:t>경우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7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http://loger1000.springnote.com/pages/3668197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4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함께 동작하는 객체들이 </a:t>
            </a:r>
            <a:r>
              <a:rPr lang="ko-KR" altLang="en-US" dirty="0" err="1" smtClean="0"/>
              <a:t>보다쉽게</a:t>
            </a:r>
            <a:r>
              <a:rPr lang="ko-KR" altLang="en-US" dirty="0" smtClean="0"/>
              <a:t> 객체간의 관계를 다루는 패턴이다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4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객체의 그룹을 복잡한 사용자 인터페이스나 회계 데이터와 같이 더 큰 구조로 구성할 수 있게 한다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프로그램의 구조에 관련된 패턴들</a:t>
            </a:r>
          </a:p>
          <a:p>
            <a:pPr lvl="1"/>
            <a:r>
              <a:rPr lang="ko-KR" altLang="en-US" dirty="0" smtClean="0"/>
              <a:t>프로그램내의 자료구조나 인터페이스 구조 등 프로그램의 구조를 설계하는데 많이 활용될 수 있는 패턴들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9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시스템의 객체들 사이에 커뮤니케이션과 복잡한 프로그램에서의 흐름을 제어하는 방법을 정의할 수 있게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반복적으로 사용되는 객체들의 상호작용을 패턴화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4167A-FAD6-462F-8F3A-5F6FA7F57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2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1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2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4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6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9432-BCEB-4E50-8E35-4942B5B37371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3D83-5DED-4E51-BA83-FC816EAA0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8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Design pattern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8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Strategy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919288"/>
            <a:ext cx="43719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47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strategy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" y="2143918"/>
            <a:ext cx="8713788" cy="2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9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34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3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Proxy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9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9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등장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1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5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소프트웨어에서 디자인 패턴의 개념은</a:t>
            </a:r>
          </a:p>
          <a:p>
            <a:pPr marL="0" indent="0">
              <a:buNone/>
            </a:pPr>
            <a:r>
              <a:rPr lang="ko-KR" altLang="en-US" dirty="0" smtClean="0"/>
              <a:t>숙련된 설계자들의 경험을 다른 개발자를 도와 줄 수 있는 해법으로 만든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8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범</a:t>
            </a:r>
            <a:r>
              <a:rPr lang="ko-KR" altLang="en-US" dirty="0"/>
              <a:t>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패턴</a:t>
            </a:r>
            <a:r>
              <a:rPr lang="en-US" altLang="ko-KR" dirty="0" smtClean="0"/>
              <a:t>(Creational Patterns)</a:t>
            </a:r>
          </a:p>
          <a:p>
            <a:r>
              <a:rPr lang="ko-KR" altLang="en-US" dirty="0" smtClean="0"/>
              <a:t>구조 패턴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Structual</a:t>
            </a:r>
            <a:r>
              <a:rPr lang="en-US" altLang="ko-KR" dirty="0" smtClean="0"/>
              <a:t> Patterns)</a:t>
            </a:r>
          </a:p>
          <a:p>
            <a:r>
              <a:rPr lang="ko-KR" altLang="en-US" dirty="0" smtClean="0"/>
              <a:t>행위 패턴</a:t>
            </a:r>
            <a:r>
              <a:rPr lang="en-US" altLang="ko-KR" dirty="0" smtClean="0"/>
              <a:t>(Behavioral Patterns)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23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패턴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Abstract Factory</a:t>
            </a:r>
          </a:p>
          <a:p>
            <a:r>
              <a:rPr lang="en-US" altLang="ko-KR" dirty="0" smtClean="0"/>
              <a:t>Builder</a:t>
            </a:r>
          </a:p>
          <a:p>
            <a:r>
              <a:rPr lang="en-US" altLang="ko-KR" dirty="0" smtClean="0"/>
              <a:t>Factory Method</a:t>
            </a:r>
          </a:p>
          <a:p>
            <a:r>
              <a:rPr lang="en-US" altLang="ko-KR" dirty="0" smtClean="0"/>
              <a:t>Prototype</a:t>
            </a:r>
          </a:p>
          <a:p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7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Adapter</a:t>
            </a:r>
          </a:p>
          <a:p>
            <a:r>
              <a:rPr lang="en-US" altLang="ko-KR" dirty="0" smtClean="0"/>
              <a:t>Bridge</a:t>
            </a:r>
          </a:p>
          <a:p>
            <a:r>
              <a:rPr lang="en-US" altLang="ko-KR" dirty="0" smtClean="0"/>
              <a:t>Composite</a:t>
            </a:r>
          </a:p>
          <a:p>
            <a:r>
              <a:rPr lang="en-US" altLang="ko-KR" dirty="0" smtClean="0"/>
              <a:t>Decorator</a:t>
            </a:r>
          </a:p>
          <a:p>
            <a:r>
              <a:rPr lang="en-US" altLang="ko-KR" dirty="0" smtClean="0"/>
              <a:t>Façade</a:t>
            </a:r>
          </a:p>
          <a:p>
            <a:r>
              <a:rPr lang="en-US" altLang="ko-KR" dirty="0" smtClean="0"/>
              <a:t>Flyweight</a:t>
            </a:r>
          </a:p>
          <a:p>
            <a:r>
              <a:rPr lang="en-US" altLang="ko-KR" dirty="0" smtClean="0"/>
              <a:t>Proxy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76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Chain of Responsibility</a:t>
            </a:r>
          </a:p>
          <a:p>
            <a:r>
              <a:rPr lang="en-US" altLang="ko-KR" dirty="0" smtClean="0"/>
              <a:t>Command</a:t>
            </a:r>
          </a:p>
          <a:p>
            <a:r>
              <a:rPr lang="en-US" altLang="ko-KR" dirty="0" smtClean="0"/>
              <a:t>Interpreter</a:t>
            </a:r>
          </a:p>
          <a:p>
            <a:r>
              <a:rPr lang="en-US" altLang="ko-KR" dirty="0" smtClean="0"/>
              <a:t>Mediator</a:t>
            </a:r>
          </a:p>
          <a:p>
            <a:r>
              <a:rPr lang="en-US" altLang="ko-KR" dirty="0" smtClean="0"/>
              <a:t>Memento</a:t>
            </a:r>
          </a:p>
          <a:p>
            <a:r>
              <a:rPr lang="en-US" altLang="ko-KR" dirty="0" smtClean="0"/>
              <a:t>Observer</a:t>
            </a:r>
          </a:p>
          <a:p>
            <a:r>
              <a:rPr lang="en-US" altLang="ko-KR" dirty="0" smtClean="0"/>
              <a:t>State</a:t>
            </a:r>
          </a:p>
          <a:p>
            <a:r>
              <a:rPr lang="en-US" altLang="ko-KR" dirty="0" smtClean="0"/>
              <a:t>Strategy</a:t>
            </a:r>
          </a:p>
          <a:p>
            <a:r>
              <a:rPr lang="en-US" altLang="ko-KR" dirty="0" smtClean="0"/>
              <a:t>Template Method</a:t>
            </a:r>
          </a:p>
          <a:p>
            <a:r>
              <a:rPr lang="en-US" altLang="ko-KR" dirty="0" smtClean="0"/>
              <a:t>Visitor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3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492</Words>
  <Application>Microsoft Office PowerPoint</Application>
  <PresentationFormat>화면 슬라이드 쇼(4:3)</PresentationFormat>
  <Paragraphs>112</Paragraphs>
  <Slides>18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Design pattern</vt:lpstr>
      <vt:lpstr>디자인 패턴의 등장</vt:lpstr>
      <vt:lpstr>디자인 패턴의 이점</vt:lpstr>
      <vt:lpstr>PowerPoint 프레젠테이션</vt:lpstr>
      <vt:lpstr>디자인 패턴이란?</vt:lpstr>
      <vt:lpstr>디자인 패턴 범주</vt:lpstr>
      <vt:lpstr>생성 패턴 종류</vt:lpstr>
      <vt:lpstr>구조 패턴</vt:lpstr>
      <vt:lpstr>행위 패턴</vt:lpstr>
      <vt:lpstr>Strategy 패턴</vt:lpstr>
      <vt:lpstr>PowerPoint 프레젠테이션</vt:lpstr>
      <vt:lpstr>PowerPoint 프레젠테이션</vt:lpstr>
      <vt:lpstr>Template Method 패턴</vt:lpstr>
      <vt:lpstr>Builder 패턴</vt:lpstr>
      <vt:lpstr>Singleton 패턴</vt:lpstr>
      <vt:lpstr>Adapter 패턴</vt:lpstr>
      <vt:lpstr>Proxy 패턴</vt:lpstr>
      <vt:lpstr>옵저버 패턴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jboa86</dc:creator>
  <cp:lastModifiedBy>korigp21</cp:lastModifiedBy>
  <cp:revision>41</cp:revision>
  <dcterms:created xsi:type="dcterms:W3CDTF">2012-02-07T08:26:41Z</dcterms:created>
  <dcterms:modified xsi:type="dcterms:W3CDTF">2012-02-08T15:47:18Z</dcterms:modified>
</cp:coreProperties>
</file>