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1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1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3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CA1F-3CCC-4FF7-ACE1-82F706324328}" type="datetimeFigureOut">
              <a:rPr lang="ko-KR" altLang="en-US" smtClean="0"/>
              <a:t>2012-02-07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C0F1-532B-4646-B37D-AEA25804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7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전략 패턴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260458" cy="365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6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시 겪게 되는 일반적인 문제사항에 대한 이미 알려진 해결책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06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전략 패턴</vt:lpstr>
      <vt:lpstr>디자인 패턴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korigp21</dc:creator>
  <cp:lastModifiedBy>korigp21</cp:lastModifiedBy>
  <cp:revision>5</cp:revision>
  <dcterms:created xsi:type="dcterms:W3CDTF">2012-02-07T14:25:13Z</dcterms:created>
  <dcterms:modified xsi:type="dcterms:W3CDTF">2012-02-07T16:14:00Z</dcterms:modified>
</cp:coreProperties>
</file>