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0" r:id="rId21"/>
    <p:sldId id="286" r:id="rId22"/>
    <p:sldId id="287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5" r:id="rId32"/>
    <p:sldId id="28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96" y="-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34:08.6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5F52DB-7E3B-4501-8419-D5402D34ACCB}" emma:medium="tactile" emma:mode="ink">
          <msink:context xmlns:msink="http://schemas.microsoft.com/ink/2010/main" type="writingRegion" rotatedBoundingBox="5500,7236 8239,7240 8236,9412 5497,9408"/>
        </emma:interpretation>
      </emma:emma>
    </inkml:annotationXML>
    <inkml:traceGroup>
      <inkml:annotationXML>
        <emma:emma xmlns:emma="http://www.w3.org/2003/04/emma" version="1.0">
          <emma:interpretation id="{EF171653-ED7C-4500-97CF-43BBBDCD4E42}" emma:medium="tactile" emma:mode="ink">
            <msink:context xmlns:msink="http://schemas.microsoft.com/ink/2010/main" type="paragraph" rotatedBoundingBox="5494,7244 7514,7217 7522,7842 5502,78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D6585A-D227-44FE-B390-73CFB258EE61}" emma:medium="tactile" emma:mode="ink">
              <msink:context xmlns:msink="http://schemas.microsoft.com/ink/2010/main" type="line" rotatedBoundingBox="5494,7244 7514,7217 7522,7842 5502,7869"/>
            </emma:interpretation>
          </emma:emma>
        </inkml:annotationXML>
        <inkml:traceGroup>
          <inkml:annotationXML>
            <emma:emma xmlns:emma="http://www.w3.org/2003/04/emma" version="1.0">
              <emma:interpretation id="{E5EDE778-1EC2-427B-9BB1-82730A70F156}" emma:medium="tactile" emma:mode="ink">
                <msink:context xmlns:msink="http://schemas.microsoft.com/ink/2010/main" type="inkWord" rotatedBoundingBox="5494,7244 6580,7229 6588,7854 5502,7869"/>
              </emma:interpretation>
              <emma:one-of disjunction-type="recognition" id="oneOf0">
                <emma:interpretation id="interp0" emma:lang="en-US" emma:confidence="1">
                  <emma:literal>total</emma:literal>
                </emma:interpretation>
                <emma:interpretation id="interp1" emma:lang="en-US" emma:confidence="0">
                  <emma:literal>tote</emma:literal>
                </emma:interpretation>
                <emma:interpretation id="interp2" emma:lang="en-US" emma:confidence="0">
                  <emma:literal>ltd</emma:literal>
                </emma:interpretation>
                <emma:interpretation id="interp3" emma:lang="en-US" emma:confidence="0">
                  <emma:literal>told</emma:literal>
                </emma:interpretation>
                <emma:interpretation id="interp4" emma:lang="en-US" emma:confidence="0">
                  <emma:literal>tad</emma:literal>
                </emma:interpretation>
              </emma:one-of>
            </emma:emma>
          </inkml:annotationXML>
          <inkml:trace contextRef="#ctx0" brushRef="#br0">66 374 4452,'-23'0'1377,"23"-22"-192,0 22-32,0 0-640,-21 0-257,21 0-256,0 0 0,0 0-32,0 22 0,-22-22 0,22 0 64,0 22-96,0-22 64,0 21 0,0-21-32,0 0 32,0 22-64,0-22 64,0 0 64,22 0 32,-22 0-32,21 0-32,-21-22 96,0 22-64,0-21 0,23 21-32,-23-22 0,0 22-32,0-22 0,0 22 0,0 0-96,0 0-160,0 0 160,0 22 96,0-22 0,21 0-32,-21 22 64,0-22-64,22 21 64,-22-21-64,21 22 96,1-22 96,0 0 128,0-22 65,-1 22 31,1-21 32,0-1-159,0 0 95,-1 1-64,1-1 129,-22-22-65,22 23-96,-22-23-32,0 0-127,0 1-1,0 20 0,0-19-160,-22 20 160,22 1-96,-22 21 32,22 0-32,-21 0-128,-1 0 64,22 21-97,-22-21 65,0 44 0,22-1 64,0 0 64,0 23 64,0-23-32,22 1-32,0-1 0,21-21 33,1 0 31,-1-22-192,23 21-961,-2-21-1890</inkml:trace>
          <inkml:trace contextRef="#ctx0" brushRef="#br0" timeOffset="-660.0009">-282 287 3811,'0'0'1730,"0"0"-929,0 0 63,0 0-351,21-22 352,1 22-97,22 0-383,-1 0-193,1 0-96,-1 0 0,1 0-224,-1 0-801,-22 0-1249,23 0-2594</inkml:trace>
          <inkml:trace contextRef="#ctx0" brushRef="#br0" timeOffset="-870.0011">-565 439 2306,'0'0'1697,"0"0"-1024,0-22-321,0 22-31,22 0 31,-22 0-160,21 0-128,23 0-64,-22 0 96,-1 0-96,1 0 0,0 0 0,0 22 96,-22-22 97,21 22 31,-21-22 128,22 21 32,-22 2-223,0-1 127,0-22-160,0 21 0,0-21-64,0 0 64,0 22-64,0-22 257,0-22 31,0 22-32,0 0-96,22-21-95,-22 21 63,0-22-64,0-1 0,0 23-96,0-21 32,-22-1-64,22 22 0,0-22 32,0 22 32,-22 0-64,22 0 0,0-21 0,0 21 0,0 0-32,0 0-32,0 0-64,0 0 32,0 0-64,0 21 96,0-21 32,0 0-32,0 0 32,22 0 96,0 0-64,-22 0 32,22 0 0,-1-21 32,23-1-64,-22 22 96,-1-22 96,-21 1-32,22-1 64,-1 0-63,-21 0 63,23 1 0,-23-1-32,21-21-64,-21-1 32,0 22-192,0-21 64,0 21 65,0 0-1,0 22 96,0-21-64,0 21-32,0 0-32,0 0-128,-21 0-128,21 21 0,0 1 96,0 0 64,0 21 96,0 23 0,0-1 32,0 0-96,0-22 64,0 1-64,0-23 0,0 1 0,21 0 0,-21-1 0,0-21 32,0 0-128,0 0-577,0 0-832,0 0-577,0 0-3075</inkml:trace>
          <inkml:trace contextRef="#ctx0" brushRef="#br0" timeOffset="-1640.0022">-435 48 896,'0'0'1634,"0"0"-193,0 0-224,0 0-352,-21 0-576,21 0-322,0 0 290,0 22 383,0 21 97,0 0 0,0 1-65,0 21-31,0 1-321,0-1-160,0 0-63,0 1-33,-22-45 0,22 22-32,0-21 128,0-22-96,0 22 0,0-22-32,0 0 0,0 0-288,0 0-513,0 0-2082,0-22-3811</inkml:trace>
        </inkml:traceGroup>
        <inkml:traceGroup>
          <inkml:annotationXML>
            <emma:emma xmlns:emma="http://www.w3.org/2003/04/emma" version="1.0">
              <emma:interpretation id="{3200CB4E-80BD-4A09-BA4B-EDC48DFBD60C}" emma:medium="tactile" emma:mode="ink">
                <msink:context xmlns:msink="http://schemas.microsoft.com/ink/2010/main" type="inkWord" rotatedBoundingBox="7124,7283 7514,7278 7521,7802 7131,7808">
                  <msink:destinationLink direction="with" ref="{3A52F49E-0C93-4CD6-937C-C054A3513019}"/>
                </msink:context>
              </emma:interpretation>
              <emma:one-of disjunction-type="recognition" id="oneOf1">
                <emma:interpretation id="interp5" emma:lang="en-US" emma:confidence="1">
                  <emma:literal>G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s</emma:literal>
                </emma:interpretation>
                <emma:interpretation id="interp8" emma:lang="en-US" emma:confidence="0">
                  <emma:literal>6</emma:literal>
                </emma:interpretation>
                <emma:interpretation id="interp9" emma:lang="en-US" emma:confidence="0">
                  <emma:literal>5</emma:literal>
                </emma:interpretation>
              </emma:one-of>
            </emma:emma>
          </inkml:annotationXML>
          <inkml:trace contextRef="#ctx0" brushRef="#br0" timeOffset="1760.0023">1434 156 576,'0'0'641,"0"0"63,0 0 994,0 0-353,0 0 65,0 0-129,0 0-416,0 0-225,0 0-31,0 0 95,0-21-127,0-1-385,0 22 64,0-23 193,-22 23-1,22-20-256,-21 20 33,-2-22-65,2 22-128,-1 0 0,1 0-32,-2 0-32,2 0 0,-1 22 32,1-22 0,-23 20-32,22 3 32,1-1-32,-1 22 96,0-1-64,22 0-32,0 1 64,-22-1 0,22 1 0,22-1 0,-22 0 0,22-20 0,0-1 32,-1-1 0,1 1 0,0-22 128,0 0-96,-1 0-64,1 0 161,-1-22 63,-21 22-64,0-21-96,23 21 0,-23-22 0,0-1-32,-23 2-64,23-1 0,0 22-96,-21-22 96,21 22 0,0 0-32,-22 0 0,22 0 32,0 0-32,0-21 0,0 21 0,0 0-64,0 0-32,22 0 0,-22 0 64,21-22 32,2 22-32,20 0 0,-22 0 32,2 0-65,-2 0 33,1 22 32,-22-1 64,21 1 64,-21 0-31,0-1-33,0 2 64,0-1 32,0-1-96,0-21-64,0 22-545,0-22-1601,0 0-4740</inkml:trace>
        </inkml:traceGroup>
      </inkml:traceGroup>
    </inkml:traceGroup>
    <inkml:traceGroup>
      <inkml:annotationXML>
        <emma:emma xmlns:emma="http://www.w3.org/2003/04/emma" version="1.0">
          <emma:interpretation id="{9602187E-A167-4258-8E9F-E83B71126551}" emma:medium="tactile" emma:mode="ink">
            <msink:context xmlns:msink="http://schemas.microsoft.com/ink/2010/main" type="paragraph" rotatedBoundingBox="5562,7986 8257,8090 8203,9471 5509,93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9A2C2F-1E63-4A8A-984F-7CF775A40FAE}" emma:medium="tactile" emma:mode="ink">
              <msink:context xmlns:msink="http://schemas.microsoft.com/ink/2010/main" type="line" rotatedBoundingBox="5562,7986 8257,8090 8230,8769 5536,8665"/>
            </emma:interpretation>
          </emma:emma>
        </inkml:annotationXML>
        <inkml:traceGroup>
          <inkml:annotationXML>
            <emma:emma xmlns:emma="http://www.w3.org/2003/04/emma" version="1.0">
              <emma:interpretation id="{1C9C2DEB-508B-4F6C-9CFF-1DE06E905476}" emma:medium="tactile" emma:mode="ink">
                <msink:context xmlns:msink="http://schemas.microsoft.com/ink/2010/main" type="inkWord" rotatedBoundingBox="5561,8032 6228,8058 6204,8690 5536,8665"/>
              </emma:interpretation>
              <emma:one-of disjunction-type="recognition" id="oneOf2">
                <emma:interpretation id="interp10" emma:lang="en-US" emma:confidence="1">
                  <emma:literal>for</emma:literal>
                </emma:interpretation>
                <emma:interpretation id="interp11" emma:lang="en-US" emma:confidence="0">
                  <emma:literal>Zor</emma:literal>
                </emma:interpretation>
                <emma:interpretation id="interp12" emma:lang="en-US" emma:confidence="0">
                  <emma:literal>For</emma:literal>
                </emma:interpretation>
                <emma:interpretation id="interp13" emma:lang="en-US" emma:confidence="0">
                  <emma:literal>dor</emma:literal>
                </emma:interpretation>
                <emma:interpretation id="interp14" emma:lang="en-US" emma:confidence="0">
                  <emma:literal>far</emma:literal>
                </emma:interpretation>
              </emma:one-of>
            </emma:emma>
          </inkml:annotationXML>
          <inkml:trace contextRef="#ctx0" brushRef="#br0" timeOffset="2620.0036">-195 917 256,'0'0'1409,"0"0"97,0 0 287,0 0-512,0-21-192,0 21-224,0 0-256,0-22-161,-22 22-31,22-22-129,-22 22-160,22-21-32,-22 21 0,22 0 32,-21-23-96,-1 23-32,0 0 0,0 0 0,1 0 32,-1 0-32,0 0 32,0 0-32,22 23-32,-21-23-32,21 21 0,0 23 128,0-23 0,0 44 97,0 1 95,21-1 0,1 0-128,0 0-32,-22 0-96,22-21 64,-1-1-32,-21-21 0,0 0 0,0-22 32,22 0-160,-22 0-448,0 0-673,0-22-4869</inkml:trace>
          <inkml:trace contextRef="#ctx0" brushRef="#br0" timeOffset="3100.0043">-522 1265 5381,'0'0'384,"0"0"-384,23 0 320,-23 0-96,21-22-63,1 22-161,-1 0 32,-21-21 0,22 21-64,0 0 64,0 0 0,-1-23-64,-21 23 0,0 0 0,0 0-96,22 0 95,-22 23 66,0-23-1,0 0 224,0 21 160,0-21-63,0 22 31,0-22-64,0 22 97,0-22-33,22 21-128,0-21 64,-1 22-95,-21-22 31,22 0-64,0 0-64,21 0 32,-43 0-64,22 0 65,-1-22 95,-21 22 160,0-21 225,0-1-129,0 22-95,0-22-161,-21 1 96,-1 21-224,1-23-31,-1 23-33,0 0-128,22 0-1,-22 0-31,22 0-704,-21 0-706,21 0-1280,0 0-4453</inkml:trace>
          <inkml:trace contextRef="#ctx0" brushRef="#br0" timeOffset="3440.0047">-44 1243 5349,'23'22'672,"-23"-22"-928,0 0 640,0 22 193,0-22-193,0 21-63,21-21 31,-21 22-96,0-22 0,0 22 129,0-22 63,0 0 257,0 0 448,0 0 160,0 0-96,0 0-768,0-22-161,-21 0-64,21 1-32,-23-1-128,23 0-32,-21 1 1,21-2 31,0 2-64,21 21-97,-21-21 65,0 21-64,23 0-32,-2-23 96,22 23-1217,1 0-1826,21 0-7077</inkml:trace>
        </inkml:traceGroup>
        <inkml:traceGroup>
          <inkml:annotationXML>
            <emma:emma xmlns:emma="http://www.w3.org/2003/04/emma" version="1.0">
              <emma:interpretation id="{5710275C-04B3-4C71-9C55-F9EF7A900FB1}" emma:medium="tactile" emma:mode="ink">
                <msink:context xmlns:msink="http://schemas.microsoft.com/ink/2010/main" type="inkWord" rotatedBoundingBox="6732,8031 8257,8090 8232,8730 6707,8671"/>
              </emma:interpretation>
              <emma:one-of disjunction-type="recognition" id="oneOf3">
                <emma:interpretation id="interp15" emma:lang="en-US" emma:confidence="0.5">
                  <emma:literal>surface</emma:literal>
                </emma:interpretation>
                <emma:interpretation id="interp16" emma:lang="en-US" emma:confidence="1">
                  <emma:literal>Sur face</emma:literal>
                </emma:interpretation>
                <emma:interpretation id="interp17" emma:lang="en-US" emma:confidence="0">
                  <emma:literal>sure ace</emma:literal>
                </emma:interpretation>
                <emma:interpretation id="interp18" emma:lang="en-US" emma:confidence="0">
                  <emma:literal>surf ace</emma:literal>
                </emma:interpretation>
                <emma:interpretation id="interp19" emma:lang="en-US" emma:confidence="0">
                  <emma:literal>sort ace</emma:literal>
                </emma:interpretation>
              </emma:one-of>
            </emma:emma>
          </inkml:annotationXML>
          <inkml:trace contextRef="#ctx0" brushRef="#br0" timeOffset="5040.0069">869 1134 544,'0'0'929,"0"0"897,0 0-353,0 0-64,0 0-127,0 0-65,0 0-481,0 0-95,0 0-64,0 0-97,0 0-160,-22 0-127,22 0-129,-21 0 0,-1 0-96,0 23 64,-21-23 0,21 21 32,0-21-128,1 21 64,-1-21 0,22 23-64,0-23 32,0 0-65,0 0 33,0 0-32,0 0 96,22 0 32,-1 0-64,1 0 32,0 21 0,0-21 96,-1 22 1,1 0-97,0-1 96,-1 1-64,-21-22 96,0 22 192,0-22 289,0 22-33,0-1-159,-21-21-33,-1 22-128,0-22-64,1 22-64,-23-22 1,22 0-65,1 0-128,-1 0-577,22 0-864,0 0-1218,0-22-2754</inkml:trace>
          <inkml:trace contextRef="#ctx0" brushRef="#br0" timeOffset="5360.0074">956 1287 4644,'0'0'320,"0"0"-416,0 0 480,0 21 609,0 1-288,0 0 96,0-22-193,0 22-223,0-1 63,0 1-31,21-22 31,-21 0 193,0 0 255,0 0 161,22 0-384,-22-22-321,22 1 1,-22 21-97,0-22-64,0 0-128,0 0 96,0 1-96,0-1 1,0 22-65,0-22-161,0 22-543,0 0-449,0-21-737,0 21-1601,0 0-3716</inkml:trace>
          <inkml:trace contextRef="#ctx0" brushRef="#br0" timeOffset="5630.0078">1108 1287 320,'0'43'865,"0"-21"768,22-22 1,-22 22-321,0-1-352,0 1 288,0-22-320,0 0-96,0 0-33,0 0 193,0 0 417,0 0-481,0-22-705,0 1-64,0-1-32,0 0-96,0-21 0,0 21-32,21 0-32,-21 1 0,0-2-64,22 2-96,-22 21-289,22 0-608,21 0-480,-21 0-1026,-1 0-3138</inkml:trace>
          <inkml:trace contextRef="#ctx0" brushRef="#br0" timeOffset="6410.0088">1325 1265 5605,'22'0'-128,"-22"0"864,21 0 1218,2 0-865,20 0-288,-22 0-353,23-22-287,-22 1-33,21 21-32,-21-23 0,0 23-32,-1-21-32,-21 21 64,22 0 32,-22 0 128,0-21-95,-22 21-161,22 0-64,-21 0-97,21 21 65,-22-21 64,0 21-96,0 2 128,1-2-64,21 23 32,-22-44 32,22 21 32,0 1 32,22-22 64,-22 0 96,21 0 33,-21 0-1,22-22-64,0 22 32,0-21-96,-22-1-63,21 22-1,-21-22-32,22 1 0,-22 21 32,0-23-128,0 23-32,0 0-225,22 0 65,-22 23 224,0-23 0,0 21 32,22 23 32,-22-23-64,0 1 32,21-22-673,-21 22-928,22-22-1602</inkml:trace>
          <inkml:trace contextRef="#ctx0" brushRef="#br0" timeOffset="5940.0082">1564 982 8584,'-22'-43'288,"22"0"224,-21 21 545,21 0-384,-22 22 160,22-21-321,0 21-223,-21 0-97,21 0-96,-23 0 32,23 21 0,-21-21-32,21 22 0,-22 0-64,22-1 96,-21 23-96,21-1 33,0 22 63,0 0-32,0 0 0,0 1 0,0-23-32,0 1-64,0-22 32,21-1-32,-21 1 32,0-22-448,22 0-834,-22 0-832,21 0-2274</inkml:trace>
          <inkml:trace contextRef="#ctx0" brushRef="#br0" timeOffset="6890.0096">1912 1134 6277,'0'0'1506,"-22"0"-705,22 0 480,0 0-96,0 0-512,-21 0-1,21 0-127,-23 23-225,23-23-192,-21 0 0,21 21-32,0 0-96,-22 2 96,22-2-63,0 1 63,0 0-32,22-22 0,-22 21 64,21-21-32,2 22 96,-2-22-32,22 0 0,-20-22-31,-2 22-1,1-21-32,22 21 0,-44-22-32,21 0 64,-21 22 64,0-21-32,0 21-32,0-23-31,0 23-65,-21-21-64,-2 21-32,2 0-1,-1 0-95,1 0 0,-2 21 32,2 2-32,21-2 96,0 1 32,0 0 96,21-1-32,2 1 32,20 0 96,1-22-352,20 0-2114,2 0-9129</inkml:trace>
        </inkml:traceGroup>
      </inkml:traceGroup>
      <inkml:traceGroup>
        <inkml:annotationXML>
          <emma:emma xmlns:emma="http://www.w3.org/2003/04/emma" version="1.0">
            <emma:interpretation id="{51C4B5D3-40ED-47B6-8AE8-F3FAA17A7B5F}" emma:medium="tactile" emma:mode="ink">
              <msink:context xmlns:msink="http://schemas.microsoft.com/ink/2010/main" type="line" rotatedBoundingBox="5848,8866 6847,8867 6846,9410 5847,9408"/>
            </emma:interpretation>
          </emma:emma>
        </inkml:annotationXML>
        <inkml:traceGroup>
          <inkml:annotationXML>
            <emma:emma xmlns:emma="http://www.w3.org/2003/04/emma" version="1.0">
              <emma:interpretation id="{527D1D30-AE3F-472C-9476-15254D93CB87}" emma:medium="tactile" emma:mode="ink">
                <msink:context xmlns:msink="http://schemas.microsoft.com/ink/2010/main" type="inkWord" rotatedBoundingBox="5848,8866 6847,8867 6846,9410 5847,9408"/>
              </emma:interpretation>
              <emma:one-of disjunction-type="recognition" id="oneOf4">
                <emma:interpretation id="interp20" emma:lang="en-US" emma:confidence="1">
                  <emma:literal>slat</emma:literal>
                </emma:interpretation>
                <emma:interpretation id="interp21" emma:lang="en-US" emma:confidence="0">
                  <emma:literal>slab</emma:literal>
                </emma:interpretation>
                <emma:interpretation id="interp22" emma:lang="en-US" emma:confidence="0">
                  <emma:literal>Slat</emma:literal>
                </emma:interpretation>
                <emma:interpretation id="interp23" emma:lang="en-US" emma:confidence="0">
                  <emma:literal>Slab</emma:literal>
                </emma:interpretation>
                <emma:interpretation id="interp24" emma:lang="en-US" emma:confidence="0">
                  <emma:literal>stat</emma:literal>
                </emma:interpretation>
              </emma:one-of>
            </emma:emma>
          </inkml:annotationXML>
          <inkml:trace contextRef="#ctx0" brushRef="#br0" timeOffset="8040.0112">22 1808 3106,'0'0'1794,"0"0"-352,0 0 191,0 0-512,0 0-416,0 0-193,0 0-63,-22 0-1,22 0-160,-21 0 65,21 0-97,-23 0-160,2 0 96,-1 0-64,1 0-64,21 22-128,-23-22 64,2 21-64,-1 1 64,22 0-64,0-22-32,0 0-64,0 22 0,0-22 32,22 0 128,-1 0 0,2 21 0,-2-21 0,1 22 0,-1-22 256,-21 22-128,23-1 32,-23 2 161,21-2 31,-21 0 96,0-21 97,-21 23 63,21-2-223,-23-21-1,2 0-192,-1 0-64,1 0-64,-2 0-64,2-21-288,-1 21-384,1-44-385,21 23-641,-22-2-704,22 2-1538</inkml:trace>
          <inkml:trace contextRef="#ctx0" brushRef="#br0" timeOffset="8330.0115">43 1656 4388,'23'0'832,"-23"-22"225,0 22 97,0 0-1,0 0-321,0 0-479,0 0-161,0 0-192,0 22 256,0-22 225,0 21-33,21 2 33,-21 20 159,0 0-95,0 1-225,0 21-160,22 0-64,-22 1 32,0-24-128,0 2-64,0-22-96,0 0-416,21-22-513,-21 0-801,22-22-2915</inkml:trace>
          <inkml:trace contextRef="#ctx0" brushRef="#br0" timeOffset="9120.0127">261 1960 5861,'0'0'1313,"0"0"-224,-22-22-64,22 22-160,0 0 32,0 0-353,0 0-255,0 0-129,-22 0-160,22 22-32,-21-22 0,21 22 32,0-1 32,0 2-96,0-2 64,0-21-64,0 21 32,0-21 32,21 0 64,-21 0 0,22-21 64,-22 21-128,22-21 64,-22-2 0,0 2 64,22 21-96,-22-22 64,0 22-64,0 0 0,0 0-32,0 0-160,0 0-64,0 0 96,0 22 128,0-22-32,21 21 0,-21 2 32,22-2 0,0 0-32,0-21 32,-1 0 32,1 0 32,-1 0 32,2 0 64,-2-21 32,1 0-96,-1-2 609,-21-20-96,23 21-65,-23-21 97,0-1-193,0 1-160,0 0-223,0-1-1,0 23 32,0-2-32,0 2 0,-23 21 64,23 0 64,0 0-192,-21 0-64,21 21-96,-22 2 64,22-2 32,-21 23 64,21 21 32,0 0 0,0 0 0,21 1-32,-21-24-32,22 2 0,-1-22 32,2 0 0,-2-1 0,-21-21 0,22 0 64,-22 0 96,21 0 64,-21 0-64,0-21-32,0 21-128,-21-22 33,21 0 31,-22-22-161,1 23 33,21 0 0,-23-23 64,2 22 0,21 22-64,0-22 64,0 22-32,0 0-192,0 0-160,21 0 256,2 0 128,20-21 0,22 21 32,0-22-449,0 0-3010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50:10.9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EBAB63-1AE4-47E6-8B26-63CB8F3C433C}" emma:medium="tactile" emma:mode="ink">
          <msink:context xmlns:msink="http://schemas.microsoft.com/ink/2010/main" type="writingRegion" rotatedBoundingBox="7452,7686 8758,7952 8394,9737 7088,9471"/>
        </emma:interpretation>
      </emma:emma>
    </inkml:annotationXML>
    <inkml:traceGroup>
      <inkml:annotationXML>
        <emma:emma xmlns:emma="http://www.w3.org/2003/04/emma" version="1.0">
          <emma:interpretation id="{F3434E41-2540-4692-AC3F-5EDA27C6148F}" emma:medium="tactile" emma:mode="ink">
            <msink:context xmlns:msink="http://schemas.microsoft.com/ink/2010/main" type="paragraph" rotatedBoundingBox="7433,7781 8380,7730 8413,8356 7466,84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2B3DAC-5E25-46D3-A429-6F3FF0587DEC}" emma:medium="tactile" emma:mode="ink">
              <msink:context xmlns:msink="http://schemas.microsoft.com/ink/2010/main" type="line" rotatedBoundingBox="7433,7781 8380,7730 8413,8356 7466,8407"/>
            </emma:interpretation>
          </emma:emma>
        </inkml:annotationXML>
        <inkml:traceGroup>
          <inkml:annotationXML>
            <emma:emma xmlns:emma="http://www.w3.org/2003/04/emma" version="1.0">
              <emma:interpretation id="{CFF18C63-3E0E-4B71-9CFA-E3B97DA581A9}" emma:medium="tactile" emma:mode="ink">
                <msink:context xmlns:msink="http://schemas.microsoft.com/ink/2010/main" type="inkWord" rotatedBoundingBox="7433,7781 8380,7730 8413,8356 7466,8407"/>
              </emma:interpretation>
              <emma:one-of disjunction-type="recognition" id="oneOf0">
                <emma:interpretation id="interp0" emma:lang="en-US" emma:confidence="0">
                  <emma:literal>DFT</emma:literal>
                </emma:interpretation>
                <emma:interpretation id="interp1" emma:lang="en-US" emma:confidence="0">
                  <emma:literal>DAT</emma:literal>
                </emma:interpretation>
                <emma:interpretation id="interp2" emma:lang="en-US" emma:confidence="0">
                  <emma:literal>DFC</emma:literal>
                </emma:interpretation>
                <emma:interpretation id="interp3" emma:lang="en-US" emma:confidence="0">
                  <emma:literal>DFE</emma:literal>
                </emma:interpretation>
                <emma:interpretation id="interp4" emma:lang="en-US" emma:confidence="0">
                  <emma:literal>Dat</emma:literal>
                </emma:interpretation>
              </emma:one-of>
            </emma:emma>
          </inkml:annotationXML>
          <inkml:trace contextRef="#ctx0" brushRef="#br0">20 43 7975,'0'0'609,"0"0"320,-21 0 288,21 0-320,0 0-353,21 0-320,-21 0-192,23 0 64,-2-22-64,22 22 32,-21 0-64,22 0 0,-23-22 32,23 22-256,-22 0-673,-1 0-768,0 0-962,2 0-1985</inkml:trace>
          <inkml:trace contextRef="#ctx0" brushRef="#br0" timeOffset="190.0003">194 21 3715,'0'0'1762,"-21"0"-705,21 22 256,0-1 192,0 1-127,-22 0-257,22 22-353,0-1-287,-22 0-289,22 22-32,0-21-96,0-1-672,0 1-641,22-23-2211</inkml:trace>
          <inkml:trace contextRef="#ctx0" brushRef="#br0" timeOffset="-440.0006">64-88 1761,'-21'0'1377,"21"0"545,0 0-384,-23 0-33,23 0-256,0 0-96,-21 0-288,-1 0-384,22 0-193,-21 0-128,-2 0-96,23 0-32,-21 0 0,-1 0-32,1 0 0,21 0 0,-23 0 0,23 22 0,0-22 0,0 0-32,0 0 0,-21 22 64,21-1 32,0 1 32,0 0-32,0 0 65,0 21-33,0-21 0,0 22-32,0-1-32,21-21 0,-21 21 0,0-21-32,0-22 64,0 21-64,0 1 32,0-22-96,0 0-417,23 0-447,-23 0-290,0 0-1312,0-22-4388</inkml:trace>
          <inkml:trace contextRef="#ctx0" brushRef="#br0" timeOffset="-240.0003">-175 108 4356,'0'0'1185,"0"0"128,0 0-320,0 0 0,0 0-417,0 0-287,0 0 63,21 0 0,2 0-191,-2 0-65,1 0 0,22 0-32,-23 0-353,22 0-1184,-20-22-1858</inkml:trace>
          <inkml:trace contextRef="#ctx0" brushRef="#br0" timeOffset="-900.0013">-566-109 992,'-43'0'513,"43"0"1409,0 0-97,-23-22-479,23 22-97,0 0-224,0 0-513,0 0-512,0 0-128,23 0 128,-2 0 321,1 0-129,-1 22 96,23-22 128,-1 21 1,1-21-129,-22 44 64,21-23 33,-21 1-161,0 22-64,-1-23 0,1 23-32,-22-23 1,0 2 127,0-2 32,0 1 160,-22 0 33,1-1-193,-1 1-192,0 0 96,-21-1-95,-1 1-1,1 0 0,0-22-192,20 0-321,-20 0-255,43-22-642,0 22-1504,0-22-3044</inkml:trace>
          <inkml:trace contextRef="#ctx0" brushRef="#br0" timeOffset="-1240.0017">-501-88 352,'0'0'1473,"0"0"33,0 0-385,0 0-224,0 0-321,-21 0-416,21 0-128,0 22 128,0 0 289,0-1 224,0 23-33,0 21-95,0-22-193,0 23-160,0-23-128,0 1 0,0-23-32,0 1 32,21-22-64,-21 0 64,0 0 193,0 0-97,0 0-256,0-43-833,0 21-480,0-21-866,0-1-1985</inkml:trace>
        </inkml:traceGroup>
      </inkml:traceGroup>
    </inkml:traceGroup>
    <inkml:traceGroup>
      <inkml:annotationXML>
        <emma:emma xmlns:emma="http://www.w3.org/2003/04/emma" version="1.0">
          <emma:interpretation id="{03A90FA1-5129-4EAF-A80F-EF414D203578}" emma:medium="tactile" emma:mode="ink">
            <msink:context xmlns:msink="http://schemas.microsoft.com/ink/2010/main" type="paragraph" rotatedBoundingBox="7373,8521 8591,8769 8394,9737 7176,94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285723-E81A-4AE1-9869-B7224F30BC68}" emma:medium="tactile" emma:mode="ink">
              <msink:context xmlns:msink="http://schemas.microsoft.com/ink/2010/main" type="line" rotatedBoundingBox="7373,8521 8591,8769 8394,9737 7176,9489"/>
            </emma:interpretation>
          </emma:emma>
        </inkml:annotationXML>
        <inkml:traceGroup>
          <inkml:annotationXML>
            <emma:emma xmlns:emma="http://www.w3.org/2003/04/emma" version="1.0">
              <emma:interpretation id="{43090F10-0887-4AD2-8907-3A92D162BCF9}" emma:medium="tactile" emma:mode="ink">
                <msink:context xmlns:msink="http://schemas.microsoft.com/ink/2010/main" type="inkWord" rotatedBoundingBox="7373,8521 8591,8769 8394,9737 7176,9489"/>
              </emma:interpretation>
              <emma:one-of disjunction-type="recognition" id="oneOf1">
                <emma:interpretation id="interp5" emma:lang="en-US" emma:confidence="1">
                  <emma:literal>energy</emma:literal>
                </emma:interpretation>
                <emma:interpretation id="interp6" emma:lang="en-US" emma:confidence="0">
                  <emma:literal>energi</emma:literal>
                </emma:interpretation>
                <emma:interpretation id="interp7" emma:lang="en-US" emma:confidence="0">
                  <emma:literal>Energy</emma:literal>
                </emma:interpretation>
                <emma:interpretation id="interp8" emma:lang="en-US" emma:confidence="0">
                  <emma:literal>evergr</emma:literal>
                </emma:interpretation>
                <emma:interpretation id="interp9" emma:lang="en-US" emma:confidence="0">
                  <emma:literal>wergi</emma:literal>
                </emma:interpretation>
              </emma:one-of>
            </emma:emma>
          </inkml:annotationXML>
          <inkml:trace contextRef="#ctx0" brushRef="#br0" timeOffset="2570.0036">498 890 4804,'22'-22'3972,"-22"22"-3844,0 0-256,0 0 480,0 0 513,0 22-288,0-22-33,-22 22-31,22 21-97,-22-21-32,22 22-31,-21-1-65,-2 0-160,23 22-32,-21-21-64,-1-22 32,22 21 0,0-21-64,-22-22-480,22 0-705,0 0-641,22-22-801,-22-21-4195</inkml:trace>
          <inkml:trace contextRef="#ctx0" brushRef="#br0" timeOffset="2730.0037">389 846 8199,'-22'-21'641,"22"21"-417,0 21-352,22-21 672,-22 22 385,22 0-384,-1 0-353,2-1-96,-2 1-224,1 0-2018</inkml:trace>
          <inkml:trace contextRef="#ctx0" brushRef="#br0" timeOffset="2320.0033">265 890 4932,'0'0'865,"0"0"-224,-23 0 352,23 0-225,-21-22-31,21 22-128,-22 0-193,22-22-128,-22 22-32,0 0-127,22 0-65,-21 22-32,-2-22-96,2 22 32,-1 0 64,22-1 32,-22 1 32,22 0-96,0-1 0,22-21 64,-22 23 32,22-23 0,-1 0 64,-21 0 32,23 0-64,-2 0 33,1-23 63,-22 23-64,0 0-32,22-21 160,-22 21-63,0 0 31,0 0-128,0 0 0,0 0-192,0 21-128,0-21 192,0 23 32,0 20 32,0 0 0,0 1 64,0 21 96,0 0-128,0 22 0,0 0-31,-22 0-1,22-22 0,-22 1 0,22-24 96,-21-19 192,21-2-96,0 1 33,-23-22-129,23 0 192,0 0-160,0-22-288,-21 1-192,-1-23 128,22-21-64,-22 0-1,22-1-31,-22 1 64,22 21 160,0 2-64,22 19 0,-22 2-96,22-1 64,-22 22 63,22-22-95,-1 22-384,2-21-417,-2 21-705,23 0-1120,-22 0-2627</inkml:trace>
          <inkml:trace contextRef="#ctx0" brushRef="#br0" timeOffset="1410.0019">-762 955 1121,'0'22'-161,"0"-22"129,22 0 257,-22 0 351,22 0 225,0 0 192,-1 0 64,2 0-385,-2-22-31,-21 22 0,22-22-129,0 1-127,-22-1-65,0 22-96,0-22-32,0 22-96,0-22 0,-22 22-32,22-21-128,-22 21-32,1 21 0,-2-21 0,2 22 64,-1 0-64,22 0 32,-22 21 64,0-21 0,22 22 96,0-1-64,0-21 32,0-1-64,22 1 96,0-22-96,0 0 128,-1 0 97,2-22 63,20 1-128,-21-1 96,0-21-128,-1 20 33,-21 2-97,23-1 32,-23 22 0,0-22-96,21 22-32,-21 0-32,0 0 32,0 0-32,0 22 160,0 0-32,0-1 32,0 2 32,0-2-96,0 23 0,0-23 0,0 1-32,0-22 0,0 0-32,0 0 64,0 0 0,0 0 32,0-22 128,22 1-192,0-1 128,-22 0-128,22-22-64,-1 1 0,2 21 0,-2 1 96,-21 21-32,0-22-64,0 22 0,22 0-96,-22 0 96,0 22 96,0-1 32,0-21-32,0 22-32,22 0 0,-22-1 0,0-21 32,22 0 0,-22 23 0,21-23 128,-21 0 97,23-23 31,-2 23-64,1-21 32,-22 21-96,22-22-31,-22 0 63,0 22-32,22-21 32,-22 21-32,0-22-32,-22 22 0,22-22-31,0 22-33,-22 0-96,22 0-65,0 0-31,-22 22 0,22 0-32,-21-1 64,21 1 32,0 0 0,0-1 96,0 2-32,0-2 0,21 1 0,1 0 32,0-22-128,0 0-641,-1 0-768,2 0-1474</inkml:trace>
          <inkml:trace contextRef="#ctx0" brushRef="#br0" timeOffset="1700.0023">-63 933 3971,'0'22'449,"0"-22"-321,0 0 769,0 22-161,0-1-191,0-21-193,0 23-128,0-2-160,0 1-31,22-22 31,-22 0 64,0 22 32,0-22 160,0 0 193,0 0 127,0 0 257,0-22-288,0 0-289,0 1-160,0-2 0,21 2-128,-21-23 0,0 23-32,0-1-64,0 0-256,23 0-1153,-2 22-2916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50:15.4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6B5B631-EC75-427F-905F-E658797BE279}" emma:medium="tactile" emma:mode="ink">
          <msink:context xmlns:msink="http://schemas.microsoft.com/ink/2010/main" type="inkDrawing" rotatedBoundingBox="11392,6145 11489,7467 11298,7481 11201,6159" semanticType="callout" shapeName="Other">
            <msink:sourceLink direction="from" ref="{B127BD39-3AD2-4038-822B-3D2A4E49FF49}"/>
            <msink:sourceLink direction="to" ref="{B127BD39-3AD2-4038-822B-3D2A4E49FF49}"/>
          </msink:context>
        </emma:interpretation>
      </emma:emma>
    </inkml:annotationXML>
    <inkml:trace contextRef="#ctx0" brushRef="#br0">143 1291 32,'0'22'928,"0"-22"65,0 0 353,0 0 191,0 0-288,0 0-384,0 0-64,0 0-32,0 0 63,0 0 65,0 0-96,0-22-321,0 22-95,0-22-161,0 1 32,0-2-64,0-20 33,0 0-97,0-22 32,0 21-64,0-21-96,-21-1 64,21 1-32,0 22-32,0-22 64,-22 21-64,22-21 0,0 22 32,-22 21 32,22-21-128,0-1 64,0 1 64,0 21-128,0-43 64,0 43 0,0-21 0,0-1 0,0 23 0,0-1 0,0-22 0,0 44 0,0-21 0,0-1 64,-22 22-224,22-22 384,0 22-224,0 0 0,0-21 0,0 21 0,0 0 0,0-23 0,0 23 0,0 0 0,0 0 0,0 0-128,0 0-64,0 23 64,-21-2 96,21-21 0,-21 22 64,21 0-32,0-1 32,-22-21-32,22 23 32,0-23-32,0 0-32,0 0 64,0 0-64,0 0 64,0 0 64,0 0 96,0 0 32,0 0-128,0-23-96,22 2 33,-22-1-33,21 0 32,-21 1-32,21-2 0,-21 2 0,0 21 32,22 0-32,-22-21 0,0 21-97,0 21 97,0-21 0,0 21 161,22 2-65,-22 20 32,22-21-128,-22-1 0,21 2-449,1-2-1024,0 1-2819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50:23.5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7431,'0'0'224,"0"0"-96,0 0-96,0 0 352,0 0 289,22 0-161,-1 0-255,22 0-161,1 0 0,-1 0-192,1 0-385,-1 0-1056,1 0-994,-1 0-1248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50:18.2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71B21C-F9CB-416F-BF77-95CB21BE66D5}" emma:medium="tactile" emma:mode="ink">
          <msink:context xmlns:msink="http://schemas.microsoft.com/ink/2010/main" type="writingRegion" rotatedBoundingBox="10427,7716 13182,7449 13580,11547 10825,11814"/>
        </emma:interpretation>
      </emma:emma>
    </inkml:annotationXML>
    <inkml:traceGroup>
      <inkml:annotationXML>
        <emma:emma xmlns:emma="http://www.w3.org/2003/04/emma" version="1.0">
          <emma:interpretation id="{DF1894C3-4701-4A77-B913-CDC359C88FA8}" emma:medium="tactile" emma:mode="ink">
            <msink:context xmlns:msink="http://schemas.microsoft.com/ink/2010/main" type="paragraph" rotatedBoundingBox="10754,7660 11797,7716 11770,8217 10727,816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4CD3DCC-9F7B-4D76-B32E-FF5132A90234}" emma:medium="tactile" emma:mode="ink">
              <msink:context xmlns:msink="http://schemas.microsoft.com/ink/2010/main" type="line" rotatedBoundingBox="10754,7660 11797,7716 11770,8217 10727,8160"/>
            </emma:interpretation>
          </emma:emma>
        </inkml:annotationXML>
        <inkml:traceGroup>
          <inkml:annotationXML>
            <emma:emma xmlns:emma="http://www.w3.org/2003/04/emma" version="1.0">
              <emma:interpretation id="{B127BD39-3AD2-4038-822B-3D2A4E49FF49}" emma:medium="tactile" emma:mode="ink">
                <msink:context xmlns:msink="http://schemas.microsoft.com/ink/2010/main" type="inkWord" rotatedBoundingBox="10754,7660 11797,7716 11770,8217 10727,8160">
                  <msink:destinationLink direction="from" ref="{06B5B631-EC75-427F-905F-E658797BE279}"/>
                  <msink:destinationLink direction="to" ref="{06B5B631-EC75-427F-905F-E658797BE279}"/>
                </msink:context>
              </emma:interpretation>
              <emma:one-of disjunction-type="recognition" id="oneOf0">
                <emma:interpretation id="interp0" emma:lang="en-US" emma:confidence="1">
                  <emma:literal>from</emma:literal>
                </emma:interpretation>
                <emma:interpretation id="interp1" emma:lang="en-US" emma:confidence="0">
                  <emma:literal>form</emma:literal>
                </emma:interpretation>
                <emma:interpretation id="interp2" emma:lang="en-US" emma:confidence="0">
                  <emma:literal>farm</emma:literal>
                </emma:interpretation>
                <emma:interpretation id="interp3" emma:lang="en-US" emma:confidence="0">
                  <emma:literal>From</emma:literal>
                </emma:interpretation>
                <emma:interpretation id="interp4" emma:lang="en-US" emma:confidence="0">
                  <emma:literal>fom</emma:literal>
                </emma:interpretation>
              </emma:one-of>
            </emma:emma>
          </inkml:annotationXML>
          <inkml:trace contextRef="#ctx0" brushRef="#br0">-82-1915 4836,'0'0'577,"-23"0"960,23 0-31,0 0-770,23-22-223,-23 22-65,21 0-256,22 0-128,-20-22 0,20 22-64,-22 0-32,23 0-288,-22 0-160,21 0-65,-43 0-63,22 0 95,-22 22 193,22-22 224,-22 0 96,0 0 32,0 22 96,0-22 128,0 21-32,0 2-160,21-2 193,-21-21-97,0 22-64,0-22 0,0 0 160,0 22-64,22-22 257,-22 0 95,0 0 193,0-22-225,0 22-191,0-22-161,-22 1-128,22-2 0,0 2-32,22-1 0,-22 0-64,0 1 0,22-1 32,-22 22-64,22 0 0,-1-22 0,-21 22-1,0 0 33,22 22-32,-22-22 96,0 22-32,0-22 96,0 21-64,0 1 0,0 0 32,0-22-64,0 21 0,0-21 64,22 0 64,-22 23 33,22-23-1,-22 0 64,21 0-64,0 0 0,-21-23 32,22 23-32,-22 0 33,0-21-1,0 21 0,22-22-32,-22 22 0,0-22 0,-22 1 0,22 21-32,-22-22-96,1 22 0,21 0 0,-21-22 0,-1 22 0,22 0-32,0 0-32,0 0-128,0 0-96,22 0 256,-22 0 32,21 0 32,0 0-64,1 0 0,-22 0 0,22 0 32,0 0-32,-1 0 32,-21 22 0,22 0 96,-22-22-32,22 21 0,-22 1 32,0 0-32,0-22-32,0 21 32,0-21 0,0 0-32,0 0 32,0 0 64,0 0 129,0 0-161,0-21-64,0-1-32,22 22 0,-22-22 32,0 1-96,21-1 0,-21 22 32,0-22-64,22 22 0,-22 0-65,0 0 65,0 22 96,22-22-32,-22 22 64,0-1 0,0-21 0,22 22-64,-22-22 32,0 22 0,0-22 0,0 0 0,0 0 32,21 0 64,-21-22-32,22 22 1,-1-22-33,2 1 0,-2-1-32,1 0 0,-1 0 0,2 22-64,-2 0-1,-21 0-31,22 0 0,-22 22 96,0 0 0,21 0 0,-21-1-608,23 23-1698,-23 0-2627</inkml:trace>
          <inkml:trace contextRef="#ctx0" brushRef="#br0" timeOffset="-1090.0015">200-2132 64,'0'-22'1441,"0"22"96,0 0 97,0 0 32,0 0-289,0-21-480,0 21-33,0 0-159,0 0 32,0 0-97,0-22-63,-22 22-65,22 0-159,0-23-65,0 23-64,-22-21-96,22 21-64,-21-22-64,-1 22 65,22 0-65,-21 0-32,-2 0 64,23 0-64,-21 0-33,21 0 1,0 0-64,-22 22-32,22-1 32,0 24 32,0-24 96,0 22 0,0 22 32,0-21 32,0-1-64,22 1 0,-22-23 0,0 2 0,21-2 32,-21 1 0,23 0-64,-23-1 64,0-21-160,0 22-192,0-22-385,0 0-448,0 0-705,0 0-1569</inkml:trace>
        </inkml:traceGroup>
      </inkml:traceGroup>
    </inkml:traceGroup>
    <inkml:traceGroup>
      <inkml:annotationXML>
        <emma:emma xmlns:emma="http://www.w3.org/2003/04/emma" version="1.0">
          <emma:interpretation id="{D34C2C6C-AAD4-4C0C-9EF4-EAC147A46D0F}" emma:medium="tactile" emma:mode="ink">
            <msink:context xmlns:msink="http://schemas.microsoft.com/ink/2010/main" type="paragraph" rotatedBoundingBox="10849,8228 13235,7997 13299,8650 10912,888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B94520D-3A46-428E-B229-D1B0515CDFE6}" emma:medium="tactile" emma:mode="ink">
              <msink:context xmlns:msink="http://schemas.microsoft.com/ink/2010/main" type="line" rotatedBoundingBox="10849,8228 13235,7997 13299,8650 10912,8881"/>
            </emma:interpretation>
          </emma:emma>
        </inkml:annotationXML>
        <inkml:traceGroup>
          <inkml:annotationXML>
            <emma:emma xmlns:emma="http://www.w3.org/2003/04/emma" version="1.0">
              <emma:interpretation id="{B37411DE-8F45-412C-9BDA-49568713FDC2}" emma:medium="tactile" emma:mode="ink">
                <msink:context xmlns:msink="http://schemas.microsoft.com/ink/2010/main" type="inkWord" rotatedBoundingBox="10849,8228 13235,7997 13299,8650 10912,8881"/>
              </emma:interpretation>
              <emma:one-of disjunction-type="recognition" id="oneOf1">
                <emma:interpretation id="interp5" emma:lang="en-US" emma:confidence="1">
                  <emma:literal>vibrations</emma:literal>
                </emma:interpretation>
                <emma:interpretation id="interp6" emma:lang="en-US" emma:confidence="0">
                  <emma:literal>vib rational</emma:literal>
                </emma:interpretation>
                <emma:interpretation id="interp7" emma:lang="en-US" emma:confidence="0">
                  <emma:literal>rib rational</emma:literal>
                </emma:interpretation>
                <emma:interpretation id="interp8" emma:lang="en-US" emma:confidence="0">
                  <emma:literal>wits rational</emma:literal>
                </emma:interpretation>
                <emma:interpretation id="interp9" emma:lang="en-US" emma:confidence="0">
                  <emma:literal>vibe rational</emma:literal>
                </emma:interpretation>
              </emma:one-of>
            </emma:emma>
          </inkml:annotationXML>
          <inkml:trace contextRef="#ctx0" brushRef="#br0" timeOffset="550.0008">48-1350 2850,'0'0'1345,"0"0"673,0 0-352,0 0-289,0 0-384,0 0-320,0 0-545,0 0-224,0 0 32,0 22 160,0-1 128,21 1-32,-21 0-32,23-1-63,-23 1-33,21-22 0,1 22 96,-22-22 128,21 0 193,1 0 95,-22-22-95,22 22-1,-22-22-192,22 1 33,-22-1-161,0 0-32,0 22-96,0-21-160,0-1-161,0 0-223,0 22-353,0-22-576,0 22-1218,0 0-2786</inkml:trace>
          <inkml:trace contextRef="#ctx0" brushRef="#br0" timeOffset="740.001">330-1394 4932,'0'0'1410,"0"0"-1122,0 22 481,0-22 95,0 22-447,0 0-161,0-1-128,0 1-96,0 0 32,0-1-96,0-21-320,22 22-609,-22-22-769,0-22-1441</inkml:trace>
          <inkml:trace contextRef="#ctx0" brushRef="#br0" timeOffset="900.0013">352-1503 5381,'0'-21'1921,"0"0"-319,0 21-449,0-23-673,0 23-415,0 0-65,0 0-129,0-21-703,22 21-930,-22 0-1954</inkml:trace>
          <inkml:trace contextRef="#ctx0" brushRef="#br0" timeOffset="1310.0018">460-1633 2274,'0'0'2370,"0"0"-1217,0 0-576,0 0-1,0 0 97,0 22-33,0 0-223,0 22-1,22-23-32,-22 23-95,0-1-1,0 0-192,0 1-32,22-22-32,-22-1 64,0-21 193,0 22-129,0-22-32,0 0 0,0 0 128,21 0-32,-21-22-127,22 22-65,-22-21-32,22-1 0,-22 22-32,22-22 32,-22 22-97,0 0-31,21 0 32,-21 22 160,22-22-128,-22 22 128,0-1-64,22 1 0,-22 0 32,0-22 0,0 21 96,-22-21 65,22 22 191,-22-22-32,1 0-224,-23 0 1,22 0-65,1-22-353,21 1-928,-22-1-3043</inkml:trace>
          <inkml:trace contextRef="#ctx0" brushRef="#br0" timeOffset="2430.0034">786-1328 1505,'0'0'2466,"0"0"-1377,0 0 160,0 0 33,0 0-482,0 0-415,0 0-225,0 0 160,0 0 385,0 21-161,0 1-351,22-22 63,-22 22-160,0-22 0,0 21 0,21-21-64,-21 0 0,0 0 160,0 0 161,0 0 287,0 0 129,0 0-353,0-21-223,-21-1 159,21 22-192,0-22-128,0-21-32,0 21-32,0 22 32,0-22 0,21 1-64,-21 21 0,23-22 0,-2 22-96,1 0 64,-1 0 32,2 0 64,-2 22 0,1-22-96,-1 0 64,1 21-1,-22-21 33,0 0 0,0 0 33,0 0 95,0 0-64,-22 0 96,22 0-128,-21 22-32,21-22 0,-22 0 0,1 22-32,21-22 0,-23 0-64,23 22 0,0-22 0,0 21 31,23-21 33,-23 0 64,21 0-64,-21 0 97,22 0-1,-1-21 0,-21 21-32,22-22 0,-22 22 0,22-22-32,-22 22 0,0 0 0,0 0-32,22-22-32,-22 22-97,0 0 65,0 0-256,0 0 32,0 22 224,0-22 32,0 22 64,21-22-64,-21 22 64,22-1 0,-22-21-32,22 0 32,0 0 32,-22 0-32,21 0 64,1-21 0,0-1 32,0 0-32,-22 0 448,21 1 33,-21-1-129,0-21 97,22 20-161,-22-19-32,0 19-63,0-20-129,0-22-128,0 21 64,0 1-128,0 21 128,0 1-64,0-1 64,-22 22-64,22 0-32,0 0-160,0 0-97,0 22 161,0-1 128,0 23 0,0 21 0,22 0 0,-22 1 0,0-1 0,0 0 0,0 0 0,21-22-96,-21-21 96,0 0 0,23-1-192,-23-21-128,0 0-513,0 0-352,0 0-609,0-21-1761</inkml:trace>
          <inkml:trace contextRef="#ctx0" brushRef="#br0" timeOffset="2620.0037">1134-1524 5445,'0'0'1121,"0"0"-641,0 0 641,0 0 449,22 0-161,-22 0-320,43 0-352,-21 0-417,21 0-224,-21 0-96,22 0-993,-1 0-2082,-22 0-5733</inkml:trace>
          <inkml:trace contextRef="#ctx0" brushRef="#br0" timeOffset="2810.0039">1460-1480 672,'0'21'4260,"-22"-21"-4164,22 22 705,0 21 448,0-21-448,0 0-289,0 0-319,22-1-129,-22 1-32,0 0-64,0-22-449,21 0-2369</inkml:trace>
          <inkml:trace contextRef="#ctx0" brushRef="#br0" timeOffset="2970.0041">1438-1589 11082,'-21'-44'-32,"21"23"224,0-1-64,0 22 32,0 0-192,0-22-224,21 22-1409,1 0-4645</inkml:trace>
          <inkml:trace contextRef="#ctx0" brushRef="#br0" timeOffset="4190.0059">1677-1437 8968,'-22'0'128,"22"0"32,0 0 417,0 0 127,-21 0 1,21 0-320,0 0-161,0 0-128,-22 22-32,22-1-32,0 1-32,0 0 0,0-22 32,0 22 0,0-22 0,0 0 96,22 0 96,-22 0 1,21 0-1,1 0-32,-22-22-32,22 22 0,-22-22-64,0 0 0,0 1-32,0 21 65,0-22-97,0 22-32,-22-22 0,22 22-64,-22-21 32,22 21-65,0 0 33,0 0-32,0 0-192,0 0 160,0 0 128,22 21 64,0-21 32,-22 22-32,22-22 128,-1 22 0,-21-1-63,22 1-1,-22 0-64,0-22 0,0 22-64,0-22 32,0 0 0,22 0 96,-22 0 32,0 0 64,22-22-128,-22 0-63,21 0-66,-21 1 33,21-1-96,-21 0 64,0 22-96,22-21 32,-22 21-32,0 21 32,0-21 96,22 0-32,-22 22 64,22 0-32,-22-1 32,21-21 0,1 22-32,0-22 32,0 0 32,-1 0-32,1 0 0,0 0 32,-22 0-32,22 0-32,-22-22-32,21 22 64,-21 0 0,0 0-32,0 0 128,0 0-128,0 0-128,0 0 0,-21 0 32,21 0-32,-22 0 32,22 22 64,-22-22-64,0 22 96,22-22 0,0 0 0,0 22-32,-21-22-96,21 0 64,21 0 31,-21 0 33,0 0 65,22 0-65,-22 0 32,22 0 0,0 0-32,-22-22-32,21 22 0,-21 0-65,22 0 129,-22 0-128,0 0 64,21 0-64,-21 0 0,0 0-64,23 0-64,-23 0 32,0 0 64,21 0 31,-21 0 129,22-22 0,-22 22 33,21-22-1,2 1 160,-23-23 160,21 23 1,1-23-225,-1-21 0,-21 21-96,23-21 0,-23 22-32,0-22-32,0 21 32,0 23-32,0-2 64,0 2 64,-23 21-64,23 0 64,-21 0-160,21 0-32,-22 21-64,1 2 64,21 42 64,-23 0 0,2 0 96,21 22 64,0-1-64,21 2-64,2-45 1,20 1-1,1-23-513,-1 1-512,22-22-2594</inkml:trace>
        </inkml:traceGroup>
      </inkml:traceGroup>
    </inkml:traceGroup>
    <inkml:traceGroup>
      <inkml:annotationXML>
        <emma:emma xmlns:emma="http://www.w3.org/2003/04/emma" version="1.0">
          <emma:interpretation id="{84ECE295-9289-4F9B-BB04-7A6C6EA020E7}" emma:medium="tactile" emma:mode="ink">
            <msink:context xmlns:msink="http://schemas.microsoft.com/ink/2010/main" type="paragraph" rotatedBoundingBox="10564,8968 13164,8823 13217,9773 10617,99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857599-E992-436A-9F8A-A079E351E78D}" emma:medium="tactile" emma:mode="ink">
              <msink:context xmlns:msink="http://schemas.microsoft.com/ink/2010/main" type="line" rotatedBoundingBox="10564,8968 13164,8823 13217,9773 10617,9918"/>
            </emma:interpretation>
          </emma:emma>
        </inkml:annotationXML>
        <inkml:traceGroup>
          <inkml:annotationXML>
            <emma:emma xmlns:emma="http://www.w3.org/2003/04/emma" version="1.0">
              <emma:interpretation id="{CD50930F-FF23-45B7-AC39-7537FB3180F7}" emma:medium="tactile" emma:mode="ink">
                <msink:context xmlns:msink="http://schemas.microsoft.com/ink/2010/main" type="inkWord" rotatedBoundingBox="10564,8968 13164,8823 13217,9773 10617,9918"/>
              </emma:interpretation>
              <emma:one-of disjunction-type="recognition" id="oneOf2">
                <emma:interpretation id="interp10" emma:lang="en-US" emma:confidence="1">
                  <emma:literal>frequencies</emma:literal>
                </emma:interpretation>
                <emma:interpretation id="interp11" emma:lang="en-US" emma:confidence="0">
                  <emma:literal>frequency is</emma:literal>
                </emma:interpretation>
                <emma:interpretation id="interp12" emma:lang="en-US" emma:confidence="0">
                  <emma:literal>frequency as</emma:literal>
                </emma:interpretation>
                <emma:interpretation id="interp13" emma:lang="en-US" emma:confidence="0">
                  <emma:literal>frequency ex</emma:literal>
                </emma:interpretation>
                <emma:interpretation id="interp14" emma:lang="en-US" emma:confidence="0">
                  <emma:literal>frequency el</emma:literal>
                </emma:interpretation>
              </emma:one-of>
            </emma:emma>
          </inkml:annotationXML>
          <inkml:trace contextRef="#ctx0" brushRef="#br0" timeOffset="6150.0086">-235-611 4452,'-21'0'224,"21"0"-96,0 0 801,21 0 192,1 0-96,0 0-32,0 0-128,-1 0-257,22 0-319,1 0-129,22-23-32,-23 23-96,22 0-288,0 0-1186,0 0-2818</inkml:trace>
          <inkml:trace contextRef="#ctx0" brushRef="#br0" timeOffset="5110.0072">135-872 736,'0'0'1410,"0"-22"447,0 22-255,21 0-481,-21 0-64,0 0-96,0 0 0,0 0-321,0 0-159,-21 0-161,21-22-96,0 22-128,0 0 129,-22-21 31,22 21-32,-21-22 32,21 22-96,-23-22-63,2 22-65,-1 0-32,1 0 0,21 0 0,-23 0 0,23 0-97,-21 22-31,21-22 32,0 43-32,0-21 64,-22 43 32,22 0 160,0 0 0,0 23-32,22-23 0,-22 0-64,0 0 33,21-43-65,-21-1 96,23 2-96,-23-2 32,21-21 64,-21 0-64,0 0-96,0 0-801,0-21-1473,0-2-2435</inkml:trace>
          <inkml:trace contextRef="#ctx0" brushRef="#br0" timeOffset="5800.0082">200-546 1249,'-22'21'1601,"22"-21"-320,0 0-416,0 22 160,0-22-320,0 22 160,0 0-257,0-22-287,22 21-65,-22-21-96,0 22 0,0-22 224,0 0-31,0 0 448,0 0 192,0 0-449,0-22-352,0 22-96,0-21-32,0-1-32,0 0-32,0 0 0,0 1-32,0-1 32,22 22-96,-22-22-32,0 22 32,21 0 0,-21 0 32,22 0 0,-22 0 64,22 22 0,0-22 64,-1 0-64,1 0 32,-22 0 32,22 0-96,-22-22 128,22 22 0,-22 0-32,21-21 32,-21 21 0,0-23 33,0 2-1,0 21 0,0-21-32,-21 21-64,21-23-32,-22 23 0,22 0-96,-22 0 32,22 23-96,0-23 31,-22 21 65,22 0 32,0 2-32,0-2 96,22 23-64,-22-23 0,22 1 96,0 0-96,-1-22-128,0 22-416,23-22-1186,-22 0-2114</inkml:trace>
          <inkml:trace contextRef="#ctx0" brushRef="#br0" timeOffset="7850.011">721-568 5925,'0'-22'993,"0"1"32,0 21-512,-22-23-1,22 23-288,0 0-32,-21 0 1,21-21-1,-22 21-128,0 0-64,0 21 0,22-21 96,-21 23-96,-1-23 32,22 21 0,-22 1 32,22-22 0,0 22-32,0-22 0,22 0 64,-22 0 96,22 0-63,-1 0-1,1-22-32,0 0 32,0 22-96,-1 0 64,-21 0-32,0 0 0,0 0 32,0 0 128,0 0-160,0 22-31,-21 0-1,21-1 0,-22 23 0,22 21-32,-22 1 0,22-24 0,0 24 0,0-1 0,0-21-64,22-23 32,-22 1-1,22-22 33,-22 22 33,21-22 191,1-22 32,-1 0-64,-21 1 32,23-23-63,-23 22-1,0-21 0,0 21 0,0-22-96,0 23-64,-23-23 0,2 23-64,-1-23 0,1 23 0,21-1 32,-22 22 0,22 0-32,0 0-64,0 0-129,0 0 33,0 0 128,0 22 64,0-22 0,22 0 32,-1 0 32,-21 0-32,22 0 64,-1-22 0,2 22 0,-2-22 0,1 0 32,-1 1 0,-21-1-31,23 22-1,-2-22 32,-21 1 64,0-2 0,0 2-64,0 21 0,0-21-64,0-2 32,0 23-128,0 0 128,0 0-128,0 0-64,0 0-64,0 0 64,0 0 128,0 23 0,0-2-32,0 0 64,0 2-32,0-2-32,0 1 32,0-22-64,0 0 160,22 0-96,-22 0 96,21 0 32,-21 0 0,23-22-96,-23 22 0,21-21 0,-21 21 96,0-23-128,22 23 32,-22-21-32,0 21-32,0 0-96,0-21 0,0 21-128,0 0-129,0 21 65,0-21 192,0 0 64,0 21 96,21 2-64,-21-23 0,22 21 64,0-21-32,-22 22 32,22-22-64,-1 0 128,1-22 0,0 22-32,0-21 0,-22 21 32,21-23 0,-21 2 1,0 21-1,0-21 32,0 21-64,0-23 32,0 23-96,-21-21-64,21 21-32,-22 0-96,22 0-33,-22 0-31,22 21 96,-22-21 128,22 23 0,0-2-32,0 0 32,0 2 0,22-2 32,0 1 0,-22-22 64,22 0 32,-1 22-64,1-22 96,0 0-64,0-22 96,-22 22-64,21-22 0,1 22-31,-22-21-65,21 21 64,-21-23-32,0 23-32,0 0 32,0 0-64,0 0-64,0 0 64,0 0-1,0 23 1,0-23 32,0 21 0,0-21 0,0 22 0,0-22-32,0 0 32,0 0 32,23 0 97,-23 0 31,0 0-96,21-22 0,-21 1 32,22 21-96,-22-23 0,21 23-32,-21-21 0,23 21 0,-23 0-64,21 0 64,-21 0-32,0 21 64,22-21 0,-22 23 64,21-2-321,-21-21-703,23 22-2147</inkml:trace>
          <inkml:trace contextRef="#ctx0" brushRef="#br0" timeOffset="8400.0118">1721-676 1057,'0'0'3074,"0"0"-1376,0-23 64,0 23-257,-22 0-544,22 0-320,0-21 95,0 21-255,-22 0-193,22-22 96,-22 22-191,22 0-65,-21 0-128,21 0 0,-22 0 0,0 22-64,22-1 32,-22-21 64,22 23 32,0-2-32,0 0 32,0 2 32,22-2-32,0 1-32,0 0 32,-1-22-32,1 0-96,0 0-641,0 0-1248,21-22-1635</inkml:trace>
          <inkml:trace contextRef="#ctx0" brushRef="#br0" timeOffset="8760.0123">1872-872 10826,'-22'-44'96,"22"23"0,0 21-160,0-22 96,0 22-32,0 0-96,0 0-641,0 0-1057,0 0-1601</inkml:trace>
          <inkml:trace contextRef="#ctx0" brushRef="#br0" timeOffset="8590.012">1850-720 5124,'0'0'128,"0"0"-128,0 0 385,0 0 31,0 0-95,0 21 223,0-21 129,22 23-65,-22-2-416,0-21 1,0 21-65,0 2-128,0-23-481,0 0-2305</inkml:trace>
          <inkml:trace contextRef="#ctx0" brushRef="#br0" timeOffset="9090.0128">2003-742 704,'0'0'288,"21"0"1570,-21 0 1153,22 0-801,-22 0-1057,22 0-416,-22-22-225,0 22 65,22-21 288,-22-1-96,0 22-161,0-22-127,-22 22-161,22 0-224,0 0-192,0 0-32,-22 22 32,22-22 0,-22 22 31,22-1 65,0 1 0,0 21-32,0-20 32,0-2 0,0 0 0,22-21 32,0 0-544,0 0-801,-1 0-1698,1-21-3940</inkml:trace>
          <inkml:trace contextRef="#ctx0" brushRef="#br0" timeOffset="9410.0132">2307-785 3939,'0'0'289,"0"0"415,-22 0 1058,22 0-577,0 0-256,-21 0-32,21 0-97,0 21-159,-23-21-225,23 0-223,0 0-161,0 0-64,0 0 0,0 22 96,0-22-64,23 0 64,-23 22 0,21-22-32,-21 21 32,22-21 64,-22 23-64,21-2 32,2 0 32,-23-21 32,0 23 225,0-23 159,0 21 225,0-21-128,-23 22-129,2-22-128,-1 22-159,-22-22-129,1 0-417,22 0-3042</inkml:trace>
        </inkml:traceGroup>
      </inkml:traceGroup>
    </inkml:traceGroup>
    <inkml:traceGroup>
      <inkml:annotationXML>
        <emma:emma xmlns:emma="http://www.w3.org/2003/04/emma" version="1.0">
          <emma:interpretation id="{E48E223F-279E-49C3-BCFA-4DC746CF3D15}" emma:medium="tactile" emma:mode="ink">
            <msink:context xmlns:msink="http://schemas.microsoft.com/ink/2010/main" type="paragraph" rotatedBoundingBox="10776,9982 12085,9749 12192,10350 10883,105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C56A38-56FA-412C-B6D3-AA0DFDAF57F9}" emma:medium="tactile" emma:mode="ink">
              <msink:context xmlns:msink="http://schemas.microsoft.com/ink/2010/main" type="line" rotatedBoundingBox="10776,9982 12085,9749 12192,10350 10883,10583"/>
            </emma:interpretation>
          </emma:emma>
        </inkml:annotationXML>
        <inkml:traceGroup>
          <inkml:annotationXML>
            <emma:emma xmlns:emma="http://www.w3.org/2003/04/emma" version="1.0">
              <emma:interpretation id="{BFD51D38-B28A-4A92-A1C9-EE1E5C9E19C0}" emma:medium="tactile" emma:mode="ink">
                <msink:context xmlns:msink="http://schemas.microsoft.com/ink/2010/main" type="inkWord" rotatedBoundingBox="10776,9982 12085,9749 12192,10350 10883,10583"/>
              </emma:interpretation>
              <emma:one-of disjunction-type="recognition" id="oneOf3">
                <emma:interpretation id="interp15" emma:lang="en-US" emma:confidence="0">
                  <emma:literal>(DFT</emma:literal>
                </emma:interpretation>
                <emma:interpretation id="interp16" emma:lang="en-US" emma:confidence="0">
                  <emma:literal>(DFC</emma:literal>
                </emma:interpretation>
                <emma:interpretation id="interp17" emma:lang="en-US" emma:confidence="0">
                  <emma:literal>(DFE</emma:literal>
                </emma:interpretation>
                <emma:interpretation id="interp18" emma:lang="en-US" emma:confidence="0">
                  <emma:literal>(DAT</emma:literal>
                </emma:interpretation>
                <emma:interpretation id="interp19" emma:lang="en-US" emma:confidence="0">
                  <emma:literal>(Dot</emma:literal>
                </emma:interpretation>
              </emma:one-of>
            </emma:emma>
          </inkml:annotationXML>
          <inkml:trace contextRef="#ctx0" brushRef="#br0" timeOffset="10940.0154">222 18 3267,'21'-21'993,"-21"21"-769,0 0 544,0 0 418,0 0-322,0 0-319,0 0-129,-21 0-95,21 0 31,0 21 192,0-21 33,0 0-32,-22 23-65,22-23-64,0 0-63,-22 21-129,0-21-64,1 22 32,-1 0-128,1 21 0,-2-21 65,2 21-33,-1 2-64,1-3 0,21 1 32,0 1-32,0-1-128,21-21 96,1 0 96,22-1-96,-1 1 32,-22-1-96,23 1-385,-22 1-480,21-23-1056,-21 21-1795</inkml:trace>
          <inkml:trace contextRef="#ctx0" brushRef="#br0" timeOffset="11640.0162">330 149 3395,'-21'-22'448,"21"22"1058,0 0-353,0 0 160,0 0-897,0 0-256,21 22 513,-21-22 288,22 0-160,0 22-193,21-22-95,0 0-289,-21 22 32,21-22 33,-21 21-33,22-21-128,-23 0-64,1 22 64,-22 1 96,0-3-32,0 2 161,0 0 31,-22-1-160,1 2-63,-1-2-33,0 1-32,-21-1 0,21-21 0,0 22-128,0-22-288,22 0-353,-21-22-608,21 22-1025,0-21-1602</inkml:trace>
          <inkml:trace contextRef="#ctx0" brushRef="#br0" timeOffset="11330.0158">374 171 3363,'0'0'800,"0"0"354,0 0-706,0 0 32,0 22 353,0-22-64,0 21-289,0 24-31,0-25 127,0 24-191,0 0-161,0-23-32,0 1-160,22-1 0,-22-21 0,0 0-32,0 0 0,0 0-480,0 0-321,0-21-801,0 21-1184,21-22-866</inkml:trace>
          <inkml:trace contextRef="#ctx0" brushRef="#br0" timeOffset="12250.0172">765 301 352,'0'0'4260,"0"0"-3908,21 0-128,-21 0 1026,0 0-546,22 0-63,-1 0-257,2-22-256,20 22-224,-22-20-1121,2 20-2434</inkml:trace>
          <inkml:trace contextRef="#ctx0" brushRef="#br0" timeOffset="12100.0169">1003 41 5349,'0'0'-225,"-21"21"193,21-21 865,0 0 384,0 0 97,-22 0-193,22 0-481,-21 22-191,21-22-1,-23 0-64,2 0-159,-1 0-97,22 0-32,-21 22-64,-2-22 32,23 0-32,-21 0-64,21 0 64,0 0 0,-22 0-96,22 0-32,0 0 0,0 21-32,0-21 96,-21 22-32,21-22 64,0 22 128,0 21 0,21-21 32,-21 21 0,0 1-64,0 0 32,0-23-96,22 1 0,-22-1-32,0 1 32,21-22 0,-21 0-64,0 0-384,0 0-257,0 0-288,0 0-1185,0-22-2082</inkml:trace>
          <inkml:trace contextRef="#ctx0" brushRef="#br0" timeOffset="12480.0174">1047 84 4035,'0'0'417,"0"0"63,0 22 833,22-22-127,-22 0 63,0 0-96,21 0-64,1 0-577,0 0-319,21-22-97,-21 22-96,0-22-321,0 22-511,-1 0-674,1 0-864,-22-21-2275</inkml:trace>
          <inkml:trace contextRef="#ctx0" brushRef="#br0" timeOffset="12650.0177">1177 84 4228,'0'22'576,"-21"-22"353,21 21 576,0 1-416,0 22-480,0-23-65,0 1-319,0 1-193,0 19-224,0-20-1314,0-22-3298</inkml:trace>
        </inkml:traceGroup>
      </inkml:traceGroup>
    </inkml:traceGroup>
    <inkml:traceGroup>
      <inkml:annotationXML>
        <emma:emma xmlns:emma="http://www.w3.org/2003/04/emma" version="1.0">
          <emma:interpretation id="{29ADAE8A-43EA-4A46-B309-6348734C573E}" emma:medium="tactile" emma:mode="ink">
            <msink:context xmlns:msink="http://schemas.microsoft.com/ink/2010/main" type="paragraph" rotatedBoundingBox="11351,10813 11817,10611 11875,10746 11409,1094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D6E582A-4EEB-4B67-A381-997D32739467}" emma:medium="tactile" emma:mode="ink">
              <msink:context xmlns:msink="http://schemas.microsoft.com/ink/2010/main" type="inkBullet" rotatedBoundingBox="11351,10813 11472,10761 11526,10884 11404,10936"/>
            </emma:interpretation>
            <emma:one-of disjunction-type="recognition" id="oneOf4">
              <emma:interpretation id="interp20" emma:lang="en-US" emma:confidence="0">
                <emma:literal>•</emma:literal>
              </emma:interpretation>
            </emma:one-of>
          </emma:emma>
        </inkml:annotationXML>
        <inkml:trace contextRef="#ctx0" brushRef="#br0" timeOffset="13760.0192">612 931 352,'0'-21'1377,"0"21"-192,0-23 129,0 23-33,0-21-288,0 21-193,0 0-223,0 0-65,-21 0 65,21-22 32,0 22-353,0 0-96,-22 22-64,22-22-32,-22 0 0,22 21 128,0-21 33,0 0-33,-22 0-192,22 23-96,0-23 32,22 21 32,-22-21 32,22 22 0,0-22 32,-1 0 0,1 0 32,0 0 64,0 0 32,-22 0 64,0 0 257,0-22 63,0 22 97,0 0-385,0 0-64,-22-21-64,22 21-96,-22 0 0,0 0-96,1-23-64,21 23-192,-22 0-321,22 0-800,0 0-1730,22-21-1473</inkml:trace>
      </inkml:traceGroup>
      <inkml:traceGroup>
        <inkml:annotationXML>
          <emma:emma xmlns:emma="http://www.w3.org/2003/04/emma" version="1.0">
            <emma:interpretation id="{FA0F20C9-A4E2-4738-9CBD-295D9ED5DC6A}" emma:medium="tactile" emma:mode="ink">
              <msink:context xmlns:msink="http://schemas.microsoft.com/ink/2010/main" type="line" rotatedBoundingBox="11582,10720 11819,10617 11875,10746 11637,10849"/>
            </emma:interpretation>
          </emma:emma>
        </inkml:annotationXML>
        <inkml:traceGroup>
          <inkml:annotationXML>
            <emma:emma xmlns:emma="http://www.w3.org/2003/04/emma" version="1.0">
              <emma:interpretation id="{4A11DC1D-FCE9-42DC-BB47-3AADF45EF5AC}" emma:medium="tactile" emma:mode="ink">
                <msink:context xmlns:msink="http://schemas.microsoft.com/ink/2010/main" type="inkWord" rotatedBoundingBox="11582,10720 11819,10617 11875,10746 11637,10849"/>
              </emma:interpretation>
              <emma:one-of disjunction-type="recognition" id="oneOf5">
                <emma:interpretation id="interp21" emma:lang="en-US" emma:confidence="1">
                  <emma:literal>r</emma:literal>
                </emma:interpretation>
                <emma:interpretation id="interp22" emma:lang="en-US" emma:confidence="0">
                  <emma:literal>n</emma:literal>
                </emma:interpretation>
                <emma:interpretation id="interp23" emma:lang="en-US" emma:confidence="0">
                  <emma:literal>or</emma:literal>
                </emma:interpretation>
                <emma:interpretation id="interp24" emma:lang="en-US" emma:confidence="0">
                  <emma:literal>hr</emma:literal>
                </emma:interpretation>
                <emma:interpretation id="interp25" emma:lang="en-US" emma:confidence="0">
                  <emma:literal>Jr</emma:literal>
                </emma:interpretation>
              </emma:one-of>
            </emma:emma>
          </inkml:annotationXML>
          <inkml:trace contextRef="#ctx0" brushRef="#br0" timeOffset="14070.0197">765 779 1761,'0'22'417,"0"-22"159,0 0 545,0 21 64,21-21-192,-21 22 32,0-22-448,0 22-33,0-1-255,22-21-1,-22 23 0,0-23 0,0 0 193,0 0 191,0 0-31,0 0 96,0 0 96,0 0-257,0-23-160,0 23-159,0-21-33,-22-1-96,22 0-160,0 1 32,0-1-64,22 0-32,-22 22 32,21 0-64,2 0 0,-2 0-1,22 0-928,1-21-1441,-1 21-6054</inkml:trace>
        </inkml:traceGroup>
      </inkml:traceGroup>
    </inkml:traceGroup>
    <inkml:traceGroup>
      <inkml:annotationXML>
        <emma:emma xmlns:emma="http://www.w3.org/2003/04/emma" version="1.0">
          <emma:interpretation id="{248A9889-7268-42CB-A154-D711443E50BF}" emma:medium="tactile" emma:mode="ink">
            <msink:context xmlns:msink="http://schemas.microsoft.com/ink/2010/main" type="paragraph" rotatedBoundingBox="11244,11352 12089,11148 12205,11631 11361,1183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F8618E6-8732-480D-A55E-9A440F39AF0B}" emma:medium="tactile" emma:mode="ink">
              <msink:context xmlns:msink="http://schemas.microsoft.com/ink/2010/main" type="line" rotatedBoundingBox="11244,11352 12089,11148 12205,11631 11361,11835">
                <msink:destinationLink direction="with" ref="{3B8555ED-C102-4290-BB17-1A59AA580C1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2BD3C72-EB04-49A8-82F2-DE46C5363255}" emma:medium="tactile" emma:mode="ink">
                <msink:context xmlns:msink="http://schemas.microsoft.com/ink/2010/main" type="inkWord" rotatedBoundingBox="11244,11352 12089,11148 12205,11631 11361,11835">
                  <msink:destinationLink direction="to" ref="{F99D9DE9-B444-4D6F-A76A-C4C43F663E2E}"/>
                </msink:context>
              </emma:interpretation>
              <emma:one-of disjunction-type="recognition" id="oneOf6">
                <emma:interpretation id="interp26" emma:lang="en-US" emma:confidence="0">
                  <emma:literal>exist</emma:literal>
                </emma:interpretation>
                <emma:interpretation id="interp27" emma:lang="en-US" emma:confidence="1">
                  <emma:literal>exp t</emma:literal>
                </emma:interpretation>
                <emma:interpretation id="interp28" emma:lang="en-US" emma:confidence="0">
                  <emma:literal>expt</emma:literal>
                </emma:interpretation>
                <emma:interpretation id="interp29" emma:lang="en-US" emma:confidence="0">
                  <emma:literal>apt</emma:literal>
                </emma:interpretation>
                <emma:interpretation id="interp30" emma:lang="en-US" emma:confidence="0">
                  <emma:literal>exp.</emma:literal>
                </emma:interpretation>
              </emma:one-of>
            </emma:emma>
          </inkml:annotationXML>
          <inkml:trace contextRef="#ctx0" brushRef="#br0" timeOffset="15560.0218">460 1518 288,'0'0'3075,"0"0"-3171,0 21 0,0-21 320,22 0 384,-22 0 65,22 0 160,-1 0-289,1 0-127,0-21 31,-22 21 161,22-22-129,-22 22 33,21-22 127,-21 22-95,0-21-97,0 21-31,-21 0-33,21 0-32,-22 0-96,22 0-224,-22 0-32,0 0 0,22 21-64,-21-21 32,-1 22-32,22 0 32,0 22 0,-22-23 32,22 1 0,0 0-128,0-1 0,22 1 128,0 1 0,-1-3 0,1-20 32,22 0 64,-23 0-288,23-20-897,-22-3-1441,-1 1-3524</inkml:trace>
          <inkml:trace contextRef="#ctx0" brushRef="#br0" timeOffset="15760.0221">699 1518 2754,'0'0'1281,"0"0"-1217,0 0-32,22 0 961,-22 21-256,21-21-321,2 23-159,-2-23-161,1 21-32,-1-21 32,2 0 0,-2 0-256,1 22-1217,-1-44-705</inkml:trace>
          <inkml:trace contextRef="#ctx0" brushRef="#br0" timeOffset="15960.0224">852 1496 1345,'-23'0'1537,"23"22"193,0-22-97,-21 21-512,21 23-256,0-22-224,0 0-161,-22 21-95,22-20-257,0-3-32,0 2-128,0 0-417,0-22-832,22 0-1473,-22 0-1378</inkml:trace>
          <inkml:trace contextRef="#ctx0" brushRef="#br0" timeOffset="16170.0227">939 1518 1729,'0'0'737,"0"0"-641,0 0 1505,21 21 65,-21-21-513,0 23-352,0-2-257,22 1-255,-22 21-65,0-21-32,21 21-160,-21-21 0,0 0 0,0-22-128,22 22-673,-22-22-608,0 0-3107</inkml:trace>
          <inkml:trace contextRef="#ctx0" brushRef="#br0" timeOffset="16470.0231">939 1496 1985,'0'0'513,"21"-22"-161,-21 22 1154,22 0-65,-1 0-512,1 0-96,0 0-1,-22 0-159,22 22-128,-1-22-97,-21 0-160,0 22 1,22-22 95,-22 0 128,0 21 97,-22-21-257,22 23-127,-21-23-161,-1 0 96,0 21-192,0-21-449,22 0-736,-21-21-1826,21 21-3843</inkml:trace>
          <inkml:trace contextRef="#ctx0" brushRef="#br0" timeOffset="16900.0237">1090 1366 4163,'0'21'1025,"0"-21"-1121,22 0 1634,-22 0 288,22 0-737,0 0-481,-1 0-352,1 0-160,0 0-640,21 0-1954,-21-21-4101</inkml:trace>
          <inkml:trace contextRef="#ctx0" brushRef="#br0" timeOffset="16720.0234">1134 1256 3235,'22'-20'544,"-22"20"-256,0 0 289,0 0 416,0 0-64,0 20 64,0 3-225,21-1-63,-21-1-64,0 23 31,0-23-255,22 23-225,-22-1-64,0-21-64,0 0-64,0-1-32,22-21-192,-22 0-705,0 0-993,0 0-1153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50:35.6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8555ED-C102-4290-BB17-1A59AA580C1C}" emma:medium="tactile" emma:mode="ink">
          <msink:context xmlns:msink="http://schemas.microsoft.com/ink/2010/main" type="inkDrawing" rotatedBoundingBox="12402,10800 12578,11541 12213,11628 12037,10887" semanticType="verticalRange" shapeName="Other">
            <msink:sourceLink direction="with" ref="{3F8618E6-8732-480D-A55E-9A440F39AF0B}"/>
          </msink:context>
        </emma:interpretation>
      </emma:emma>
    </inkml:annotationXML>
    <inkml:trace contextRef="#ctx0" brushRef="#br0">-6 0 3106,'0'22'3620,"0"-22"-3716,0 0-64,0 0 544,21 0 353,-21 23 128,23-23 159,-2 20-255,22 2-224,1 0-33,-22-22 129,22 22-193,-1 21-31,-22-21-193,23 21-96,-22 0 32,-1 0 32,-21 23-32,0-22 97,-21-1 575,-1 22 33,-22-21-288,1 0-289,-1-1-192,1 0-96,-1-21-1409,23 1-3492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50:37.8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D8A6D7-7490-4EEF-99D8-18A3666C8FBF}" emma:medium="tactile" emma:mode="ink">
          <msink:context xmlns:msink="http://schemas.microsoft.com/ink/2010/main" type="inkDrawing" rotatedBoundingBox="13191,6073 16644,6086 16642,6370 13190,6358" shapeName="Other">
            <msink:destinationLink direction="with" ref="{DBFE7B13-5B93-402D-940C-7484E73B2310}"/>
          </msink:context>
        </emma:interpretation>
      </emma:emma>
    </inkml:annotationXML>
    <inkml:trace contextRef="#ctx0" brushRef="#br0">-6-11 704,'0'0'1089,"0"22"160,0-22-544,0 0-96,0 0-1,0 21-320,0-21-31,21 23 95,-21-23 129,22 21 31,-22 0-128,21-21 129,1 23-161,0-2 33,0-21-1,21 22-96,-21-22 32,21 22-63,-21-22-1,22 0 64,-1 0-128,-22 21-63,23-21 63,-1 0-32,1 0-96,-1 0 0,1 0 0,-1 0 0,1 0-64,21 0 64,-21 0 32,-1-21 32,1 21-31,-1-22-1,0 22 64,0-22-32,23 22-32,-23-21-64,22 21 32,-22-23 32,23 23-96,-22 0 0,20 0 64,2 0 0,-23 0 0,22-21-32,-21 21 32,21-21-32,-21 21 0,-1-23 33,1 23 127,-23 0 0,1 0 0,-22 0-192,21 0 0,-21 0 0,23 0 0,-23 0 32,0 23 96,21-2-64,-21-21-64,0 21 96,22-21-32,-22 23 65,21-23-65,-21 21 0,23 1-32,-23-22-32,21 22 96,-21-22-64,0 0-32,0 0 64,0 0-32,0 0 64,0 21 0,0-21 32,0 0 96,0 0 1,0 0-65,0-21-64,22 21 64,-22 0-96,0 0 32,0 0-96,0 0 0,0-22 0,21 22 32,-21 0-64,0 0 32,22-22-64,0 22 32,0 0 32,-1 0 0,1-21 0,0 21 0,21 0 0,-21 0 0,0-23 0,21 23 0,-21 0-32,22 0 32,-2 0 0,-20 0-32,22 23 32,-1-23-32,22 21-64,-22 1 160,1 0-64,-1-22-64,-20 21 64,20 2 64,1-23-64,-1 21 0,0 1-96,1-22 32,-23 0-32,23 0 128,-1 0-32,1-22 32,-1 1 0,0-2-32,23-20 32,-22 21 32,-1-22-64,-22 23-32,23-23-128,-22 23-225,-22 21-255,21-22-193,-21 22-833,-21 0-4419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50:38.5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BFE7B13-5B93-402D-940C-7484E73B2310}" emma:medium="tactile" emma:mode="ink">
          <msink:context xmlns:msink="http://schemas.microsoft.com/ink/2010/main" type="inkDrawing" rotatedBoundingBox="15232,6337 15493,7477 15355,7508 15095,6368" semanticType="callout" shapeName="Other">
            <msink:sourceLink direction="with" ref="{20D8A6D7-7490-4EEF-99D8-18A3666C8FBF}"/>
            <msink:sourceLink direction="with" ref="{276E5ABD-0128-4A2C-B1F0-E14066ED80A3}"/>
          </msink:context>
        </emma:interpretation>
      </emma:emma>
    </inkml:annotationXML>
    <inkml:trace contextRef="#ctx0" brushRef="#br0">-4 0 128,'0'0'512,"0"0"-608,0 0 288,0 0 737,0 0 801,0 0-257,0 0-416,0 0-416,0 0-321,0 22 32,0-22 193,0 21 31,0 23 129,0-1-160,22 0-97,-22 23-160,21-23-63,-21 23-65,0-1-96,0 0 96,0 0-160,22 0 96,-22-22-96,0 22 0,22-21 0,-22 0 96,22-1-96,-22-21 32,21 0 32,1 21-64,-22-21 0,22-2 32,0 3-32,-1 20 32,-21-20-32,22-2 96,0-21-64,-22 22-32,22 0 0,-22-22 96,21 0-96,-21 0-416,0 0-897,0 0-2563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50:39.3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3F45006-0CFD-4726-815A-4D64337311A0}" emma:medium="tactile" emma:mode="ink">
          <msink:context xmlns:msink="http://schemas.microsoft.com/ink/2010/main" type="writingRegion" rotatedBoundingBox="15313,7731 17801,7428 18020,9222 15532,9525"/>
        </emma:interpretation>
      </emma:emma>
    </inkml:annotationXML>
    <inkml:traceGroup>
      <inkml:annotationXML>
        <emma:emma xmlns:emma="http://www.w3.org/2003/04/emma" version="1.0">
          <emma:interpretation id="{EA468A35-B52A-4CB4-91A1-B61C873A68E4}" emma:medium="tactile" emma:mode="ink">
            <msink:context xmlns:msink="http://schemas.microsoft.com/ink/2010/main" type="paragraph" rotatedBoundingBox="15313,7731 17801,7428 17917,8377 15428,86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9BC983-7505-478C-A826-AB96C3BFFACD}" emma:medium="tactile" emma:mode="ink">
              <msink:context xmlns:msink="http://schemas.microsoft.com/ink/2010/main" type="line" rotatedBoundingBox="15313,7731 17801,7428 17917,8377 15428,8681"/>
            </emma:interpretation>
          </emma:emma>
        </inkml:annotationXML>
        <inkml:traceGroup>
          <inkml:annotationXML>
            <emma:emma xmlns:emma="http://www.w3.org/2003/04/emma" version="1.0">
              <emma:interpretation id="{276E5ABD-0128-4A2C-B1F0-E14066ED80A3}" emma:medium="tactile" emma:mode="ink">
                <msink:context xmlns:msink="http://schemas.microsoft.com/ink/2010/main" type="inkWord" rotatedBoundingBox="15313,7731 17801,7428 17917,8377 15428,8681">
                  <msink:destinationLink direction="with" ref="{DBFE7B13-5B93-402D-940C-7484E73B2310}"/>
                </msink:context>
              </emma:interpretation>
              <emma:one-of disjunction-type="recognition" id="oneOf0">
                <emma:interpretation id="interp0" emma:lang="en-US" emma:confidence="0">
                  <emma:literal>Tinabulated</emma:literal>
                </emma:interpretation>
                <emma:interpretation id="interp1" emma:lang="en-US" emma:confidence="0">
                  <emma:literal>tabulate ed</emma:literal>
                </emma:interpretation>
                <emma:interpretation id="interp2" emma:lang="en-US" emma:confidence="0">
                  <emma:literal>Tabulate ed</emma:literal>
                </emma:interpretation>
                <emma:interpretation id="interp3" emma:lang="en-US" emma:confidence="0">
                  <emma:literal>tabulated.</emma:literal>
                </emma:interpretation>
                <emma:interpretation id="interp4" emma:lang="en-US" emma:confidence="0">
                  <emma:literal>Fibula ed</emma:literal>
                </emma:interpretation>
              </emma:one-of>
            </emma:emma>
          </inkml:annotationXML>
          <inkml:trace contextRef="#ctx0" brushRef="#br0">0 89 5317,'0'0'288,"22"0"192,-22 0 321,0 0 128,22-21-64,0 21-65,-1-22-191,23 22-128,-1 0 63,0-23-192,22 23-95,1 0-33,-1 0-128,-22 0-32,23-21-32,-23 21-192,-22 0-192,2 0-289,-2 21-672,-21-21-737,0 0-1217,-21 0-865</inkml:trace>
          <inkml:trace contextRef="#ctx0" brushRef="#br0" timeOffset="230.0003">326 46 4067,'0'22'225,"-22"-22"159,22 0 417,0 0 736,0 21-384,0 1-352,0-1-192,0 1-129,0 0-96,0 21-159,0 1-65,0-1-32,-22-21-128,22-1 32,0 2 0,0-23-256,0 21-385,0-21-832,0 0-1282,22 0-1152</inkml:trace>
          <inkml:trace contextRef="#ctx0" brushRef="#br0" timeOffset="2380.0033">522 263 4708,'0'0'192,"0"0"353,0 0 1152,0-22-448,0 22-288,0 0-256,-23 0-353,23 0-224,-21 0-95,21 0-33,-22 22 0,1-22-33,21 21 1,-22 1 32,22-22 0,0 22 32,0-22-64,0 0 32,0 21 65,22-21 31,-22 0 64,21-21-32,1 21 0,-22-22-64,21 22 32,2-22 32,-23 22-64,0-21 32,0 21-96,21 0 64,-21-22-128,0 22-64,0 0-224,0 22 96,0-22 192,0 0 0,22 21 64,-1-21-32,-21 22 32,23-22 32,-2 0-32,1 0 32,22 0 0,-23 0-32,1 0 32,-1-22 160,1 1 0,0-1 160,-22 0 129,22 0 63,-1-21 1,-21 21-161,22-21-224,-22 22-64,0-1-31,0-22-1,0 22-32,0 0-32,0 22 0,0 0-32,-22 0-97,22 0-95,-21 0 32,21 22 64,-22 0 64,0 22-32,22-1 64,0 0 0,0 1 64,-22-1-32,22 1 0,22-1 0,-22-21-32,0-1 32,0-21 0,22 23-32,-22-23 128,22 0-96,-22 21 32,0-21 160,0-21 96,0 21-192,21-23 0,-21 2-31,0 21 31,0-22-96,0 0 32,0 1-64,0-1-32,-21 22 32,21-22 32,0 22 0,0 0-97,0 0-191,0 0 0,0 0 160,21 0 96,-21 0 0,22 22 32,-22-22 32,22 0-64,0 0 64,-1 0-32,-21 0 64,22 0 64,0 0-64,0-22 64,-1 22-64,-21 0 32,22-22-32,-22 22 0,21-21 0,-21 21 33,0 0-1,0 0-64,0 0-257,0 0-159,-21 0-160,21 0 63,0 0 161,0 21 128,-22 1 96,22 0 64,0 0 32,0-1-33,0 1 33,0 0-64,0-22 64,0 21 97,0-21 127,22 0 64,-22-21 96,21 21-191,-21-22-65,23 0 0,-23 1-64,21 21-32,1-22 0,-22 0-32,21 22-64,-21-22 0,0 22 0,0 0 64,0-21-64,0 21-193,0 0-383,0 21 352,0-21 223,0 22 1,0 0 0,0 0 32,0-1 32,0-21-64,0 22 0,23 0 64,-23-22 0,21 21 0,-21-21 0,22 0 128,-22 0-32,21-21 65,2 21-1,-2-22-32,1 0-32,-22 1 0,21-1 0,1-22 96,0 23 0,0-1-63,-22-21-1,21 21-32,-21-21 0,22 20-96,-22 2 32,0-23 0,0 23 0,-22-1 32,22 0-64,0 22 32,-21-21 0,21 21-64,0 0-64,-22 0-96,22 0 0,-22 21 96,22 1 64,-22 21-33,22 1 65,-21 0 0,21 21 0,-22-22-32,22 0 64,22 1-32,-22-1-32,0-21 64,21 0-32,1-1 32,0-21 33,0 23-33,-1-23 32,1 0-32,0 0 32,0-23-32,-1 2-64,1 21-32,0-22 0,0 22 0,-22-22-1,0 22 65,0 0 65,21 0-33,-21-21 32,0 21-64,-21 0 0,21 0-64,0 0-65,-22 0 33,22 0 0,-22 0 96,0 21-128,22-21 96,-21 22 32,-1 0 32,22-1-64,0-21 32,0 23-64,0-23 64,22 21-32,-22-21-32,21 0 0,1 0 128,-22 0-64,22-21 32,0 21-64,-22-23 0,21 2 64,1-1-96,-22 0-32,21 22-96,-21-21 64,0 21 95,0-22 1,0 22-32,0 0-288,0 22 128,0-22 128,0 21-257,0 1-736,0-22-736,23 22-129,-23-1 833,21-21 768,-21 0 257,22 0 96,-22 0 32,21 0 32,1 0 1250,-22-21-257,22 21 0,-22-22-160,21 0-1,1-21-191,-22 21 64,22 0 96,0-21-513,-22 0-32,21 21-192,-21-21-64,0-1 32,0 0-31,0 1 31,0 21 256,0 1 32,0-1-159,0 22-97,0 0-128,-21 0-160,21 0-129,0 22 129,-22-1 96,22 23 64,0-1-32,-22 0 64,22 23-64,0-23 32,0 22 64,0-21-64,0-22 32,0 21-32,0-21-96,22-1-192,-22-21-225,0 23-832,22-23-289,-22 0-223,0 0-1955</inkml:trace>
          <inkml:trace contextRef="#ctx0" brushRef="#br0" timeOffset="4190.0057">348 740 4356,'0'-21'1249,"0"21"384,0 0-31,0 0-353,0-21-256,0 21-352,0 0-481,0 21-96,0-21 32,0 21 160,0 23 96,0-22-191,0 0-33,0 21-32,0-21-32,0 0-64,0-22 0,0 0 0,21 0-384,-21 0-289,0 0-608,0 0-2050</inkml:trace>
          <inkml:trace contextRef="#ctx0" brushRef="#br0" timeOffset="4320.006">348 632 8263,'0'0'96,"0"-22"1,0 22-97,0 0-193,21 0-1312,-21 0-2211</inkml:trace>
          <inkml:trace contextRef="#ctx0" brushRef="#br0" timeOffset="4640.0065">499 719 3106,'23'44'257,"-23"-44"127,0 43 993,0-21-31,0-1-257,0 1-289,-23 0-223,23 0 32,0-22-289,0 0 32,0 0-96,0 0 353,23 0 320,-23-22-449,0 22-320,21-22-31,-21-21-65,22 21 0,-22 0-64,21 22 32,-21-21-128,0 21 0,23 0-97,-23 21 97,21-21 64,-21 22 32,22 0 0,-1-1 0,2 1-320,-23 0-993,21 0-2018</inkml:trace>
          <inkml:trace contextRef="#ctx0" brushRef="#br0" timeOffset="2590.0036">1629 111 6598,'0'0'768,"0"0"546,0 0 127,0 0-192,0 0-64,23-22-224,-2 22-640,1 0-225,21 0-64,0 0-128,1 0-737,-1-21-1121,0 21-2530</inkml:trace>
          <inkml:trace contextRef="#ctx0" brushRef="#br0" timeOffset="3630.0051">1911 284 3555,'23'0'1025,"-23"0"-481,21 0 1090,-21-21-161,22 21-640,-1 0-160,2-22-193,-2 22-160,1-22-31,-22 22-33,21-22 32,-21 22-31,0 0 63,0-21 0,0 21 97,0 0-193,-21 0-32,21 0-192,-22 0-32,1 0-96,21 0 96,-23 21-128,23 1 96,-21 0-1,21-22-31,0 22 32,0-1-32,0-21 32,21 22 64,2-22 0,-2 22 128,1-22-64,22 0-32,-1 0 32,0 0-32,-21-22 33,21 22-33,-21 0 64,0-22-64,0 22 64,-22 0 64,0-21 128,0 21 129,0 0-33,-22 0-320,22 0-32,-22 0-96,0 0-64,1 0 0,-1 0 0,0 21-1,22 1 97,-22-22-64,22 22 0,0-1-64,0-21 96,22 23 32,-22-23 32,22 0 32,0 0-32,-1 0 96,1 0 32,0 0 96,0-23 193,-1 2-1,1-1 97,0 0-1,0 1-159,-22-23 31,21 22-160,1-21-64,-1 0-128,-21 21 0,23-21 96,-23-1-192,0 0 257,0 1-193,0 21-32,0 1 0,0 21 96,0 0-64,0 0-64,0 0-129,-23 0-31,23 21 64,0 1 64,-21 21 32,21 1 64,-22 22 0,1 20-128,21-21-769,0 0-609,-22-21-864,22 0-3491</inkml:trace>
        </inkml:traceGroup>
      </inkml:traceGroup>
    </inkml:traceGroup>
    <inkml:traceGroup>
      <inkml:annotationXML>
        <emma:emma xmlns:emma="http://www.w3.org/2003/04/emma" version="1.0">
          <emma:interpretation id="{FE09ED27-CFDC-491B-9CD7-BDD38D9970C9}" emma:medium="tactile" emma:mode="ink">
            <msink:context xmlns:msink="http://schemas.microsoft.com/ink/2010/main" type="paragraph" rotatedBoundingBox="15620,8789 17400,8771 17406,9372 15626,93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378F19-147C-4533-9B4F-8A7141200B9C}" emma:medium="tactile" emma:mode="ink">
              <msink:context xmlns:msink="http://schemas.microsoft.com/ink/2010/main" type="line" rotatedBoundingBox="15620,8789 17400,8771 17406,9372 15626,9391"/>
            </emma:interpretation>
          </emma:emma>
        </inkml:annotationXML>
        <inkml:traceGroup>
          <inkml:annotationXML>
            <emma:emma xmlns:emma="http://www.w3.org/2003/04/emma" version="1.0">
              <emma:interpretation id="{42E86085-749D-4D3A-8CE9-85B505B7D0C7}" emma:medium="tactile" emma:mode="ink">
                <msink:context xmlns:msink="http://schemas.microsoft.com/ink/2010/main" type="inkWord" rotatedBoundingBox="15620,8789 17400,8771 17406,9372 15626,9391">
                  <msink:destinationLink direction="from" ref="{F99D9DE9-B444-4D6F-A76A-C4C43F663E2E}"/>
                </msink:context>
              </emma:interpretation>
              <emma:one-of disjunction-type="recognition" id="oneOf1">
                <emma:interpretation id="interp5" emma:lang="en-US" emma:confidence="0">
                  <emma:literal>Tables</emma:literal>
                </emma:interpretation>
                <emma:interpretation id="interp6" emma:lang="en-US" emma:confidence="0">
                  <emma:literal>tables</emma:literal>
                </emma:interpretation>
                <emma:interpretation id="interp7" emma:lang="en-US" emma:confidence="0">
                  <emma:literal>Fables</emma:literal>
                </emma:interpretation>
                <emma:interpretation id="interp8" emma:lang="en-US" emma:confidence="0">
                  <emma:literal>Tablas</emma:literal>
                </emma:interpretation>
                <emma:interpretation id="interp9" emma:lang="en-US" emma:confidence="0">
                  <emma:literal>Tablet</emma:literal>
                </emma:interpretation>
              </emma:one-of>
            </emma:emma>
          </inkml:annotationXML>
          <inkml:trace contextRef="#ctx0" brushRef="#br0" timeOffset="5630.0078">326 1349 3267,'-22'0'961,"22"0"288,0 0 128,0 0-352,0 0 0,0 0-256,0 0-417,0 0 96,22 0 33,0-22 95,-1 22-63,1 0-97,22-21-159,-1 21-161,1 0 0,-1-22-96,1 22-96,-1 0-321,-22 0-672,2 0-865,-2 0-1249,-21 0-2882</inkml:trace>
          <inkml:trace contextRef="#ctx0" brushRef="#br0" timeOffset="5850.0082">499 1349 3587,'-21'43'2498,"21"-43"-2434,0 22 321,0 0 672,0 0-289,0-1-95,21 1-128,-21 21-1,0-20-320,0 19-96,0-19-96,23-2-128,-23 1-128,0 0-641,0-22-480,0 0-3395</inkml:trace>
          <inkml:trace contextRef="#ctx0" brushRef="#br0" timeOffset="7510.0105">696 1567 7879,'0'-23'128,"0"23"-32,0 0 417,0-21 95,0 21 129,0 0-96,-23 0-33,23 0-384,0 0-224,-21 0-128,21 21 128,-22 2-32,1-2 0,21-21 32,0 21 32,-23 2 64,23-2-96,0-21 0,0 22 0,0-22 96,23 0 65,-23 0 95,21-22-96,1 22-64,-22-21-64,21-2 0,2 2-32,-23 0 32,21 21-64,-21 0 64,0-23 0,0 23-32,0 0-64,0 0-160,0 0-225,0 0 353,0 23 64,0-23 0,0 21 32,22 0 0,-22 2 0,21-23 0,1 21-64,0-21 160,-22 0-64,22 0 64,-1 0 33,1 0 63,0-21 256,-22-2-128,22 2 1,-1-23 223,1 23-127,-22-23-33,22 1-192,-22 21-128,0-21 32,22-1-64,-22 23-32,0-1 64,0 0-32,-22 22-32,22-21-64,0 21-96,0 0-32,-22 21 32,22 1 96,-22 0-32,22-1 96,-21 23-96,21-1 64,0 1 32,0 21 0,0-21 0,0-2-32,21-19 32,-21-2 0,0-21 32,22 0 32,-22 22 128,22-22 32,-22-22-64,0 22 64,22 0-191,-22-21 63,0 21-96,21-23-129,-21 2 1,0 0-64,0-2 96,0 23 32,0-21 0,0 21 0,-21 0-64,21 0-128,0 0-129,0 0-191,0 0 223,0 0 257,21 0 32,-21 21 64,22-21 64,-22 0 32,21 0 32,2 0 33,-23 0 95,21 0 192,1 0 1,-1-21 31,2-1-96,-2 0-31,1-21-33,-1 21-64,-21-21-31,23-1-161,-2 1-64,-21 0 64,0-1-128,22 22 32,-22-21 0,0 21 32,-22 0 0,22 22 0,0 0-32,0 0-97,-21 0-95,21 0-64,0 0 96,-23 22 96,2 0 0,21 21-1,-22 0 97,22 1 0,0 21 0,0-21 0,0 21 0,0-22 0,0-21 33,22 0 63,-1-1 0,2 2 0,-2-23 0,1 21-32,-1-21-96,1 0 64,0 0 64,0-21-128,-1 21 32,1-23 32,0 2 0,-22-1 0,0 0 0,22 1 32,-22-1-32,-22 0-32,22 0 32,0 1-96,-22 21 0,22-22-160,0 22-225,0 22 65,-22-1 224,22 1 64,0 0 96,0 21-32,0-21 32,22 0 32,-22-22 64,22 21 160,0-21 32,-1 0 65,1 0-65,0 0-128,0-21-32,-1 21 0,1-22-31,-22 0 31,21 22-128,2-21 64,-23-1-32,21 0 0,-21 22-96,0 0 64,0 0-128,0 0-65,0 0 33,0 0 64,22 22 96,-22 0 0,0-1 0,0 1 32,0 0-32,0 22 32,0-23 0,0-21 32,0 21 64,0 2 33,0-23 63,0 21 64,-22-21-96,22 0-64,0 0-31,-21 0-130,21 0-95,-23-21 96,2 21 0,21-23-64,-22 2-64,22 21 128,0 0-32,0-21 32,0 21-64,0 0 96,22-23-96,-22 23 96,44-21 0,-1 21 0,0-22-32,22 0-64,0 22-449,1-21-1024,-2-1-866,23 0-6629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50:53.6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22 7943,'0'0'673,"0"-22"-545,0 22-128,0 0 160,0 22 416,0-22-127,0 21-129,0 2-128,0-1-160,0-1-320,0 1-192,0-22-257,0 0-416,0 21-1217,0-21-2307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50:49.1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CC1E7C-AEEA-4BAE-914A-DC0ECB827631}" emma:medium="tactile" emma:mode="ink">
          <msink:context xmlns:msink="http://schemas.microsoft.com/ink/2010/main" type="inkDrawing" rotatedBoundingBox="17377,6067 21555,6477 21510,6928 17333,6518" shapeName="Other">
            <msink:destinationLink direction="with" ref="{7D94AA06-E76B-4F8F-B16C-36A908EEAF69}"/>
          </msink:context>
        </emma:interpretation>
      </emma:emma>
    </inkml:annotationXML>
    <inkml:trace contextRef="#ctx0" brushRef="#br0">-4 0 352,'0'0'737,"0"0"-33,0 0 129,0 0-513,0 0-320,0 0 160,0 22 481,0-22-128,0 0 63,0 0 33,0 22-289,22-22 96,-22 21-31,21 2-65,-21-2-32,23 1-31,-2-1 95,1 1-64,21-22 64,-21 22 161,21-1-97,-21-21-31,22 0 63,-1 0 1,1 0-129,-1 22-128,1-22 32,-1 0-224,22 0 192,-22-22-63,1 22-65,21 0 96,0-21 64,-21 21 32,21-22-128,0 22 65,-22-22-97,1 1 32,-1 21-64,1-22 32,-1 22-96,1-21 64,-23 21-128,22 0 64,1 0-32,-1 21 64,-20-21-96,20 22 64,-22-1-32,23 1-64,-22 0 96,-1-1 0,1 1 32,0-22 32,0 22-96,-1-1 64,1 2-32,0-2 0,0 1 64,-1-22-32,-21 22 0,22-22 448,-22 0 225,0 0-64,0 0-65,0 0 1,0 0-321,0-22-160,0 22-64,0 0 32,0-22-64,22 22-32,-22 0 0,0-21-32,0 21-32,22 0-32,-22 0 32,21 0 32,1 0-32,-1 0 64,2 0 0,-2 21 0,1-21-1,22 22 33,-23 0 0,22-22 0,1 21 0,-1 1 33,1 0-66,-1 0 33,23-1 33,-23-21-1,22 22 0,1 0 0,-2-22 0,1 0 32,22 0-128,-21 21 64,21-21 64,-23 0-224,23 0 95,-21 0 33,-1 0 0,0 22 32,0-22-32,1 0 32,21 0 0,-23 0 0,23 0 32,-21 0-64,21-22 96,-22 1-32,0-1 1,0 0 31,1 1-64,-2-1 64,-20-22 64,-1 23-96,1-23-32,-23 23-160,1-2-257,-1 2-608,-21 21-897,0-22-2370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34:21.6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65 9064,'0'-22'0,"0"22"449,0 0-257,0 0-128,0-22-128,0 22-385,0 0-928,0-21-1474,0 21-2176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50:49.9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94AA06-E76B-4F8F-B16C-36A908EEAF69}" emma:medium="tactile" emma:mode="ink">
          <msink:context xmlns:msink="http://schemas.microsoft.com/ink/2010/main" type="inkDrawing" rotatedBoundingBox="19141,6614 19882,7477 19788,7557 19048,6694" semanticType="callout" shapeName="Other">
            <msink:sourceLink direction="with" ref="{C8CC1E7C-AEEA-4BAE-914A-DC0ECB827631}"/>
            <msink:sourceLink direction="with" ref="{990E9FF8-B3C2-44ED-A281-7CD1FA2A70EC}"/>
          </msink:context>
        </emma:interpretation>
      </emma:emma>
    </inkml:annotationXML>
    <inkml:trace contextRef="#ctx0" brushRef="#br0">-2 0 1,'0'0'383,"0"0"386,0 0 224,0 0-161,0 0-255,0 22-1,0-22 1,0 0 64,22 0 63,-22 22-31,0-1-161,22 1 193,-1 0 128,1 21-96,-1 0-289,23-20-192,-22 20 97,22 0-289,-1 0 64,1 2-64,-1 19 0,0-20 0,-21-1 0,21 1-64,-21 21 128,0-45 192,21 25-95,-21-1 63,0-23-32,0 1 128,-1 0-191,1-22 31,22 0-128,-23 0-128,1 0-449,-22 0-544,21 0-832,2 0-2435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50:50.73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F520A3-D181-4A77-B0C8-367817708D0E}" emma:medium="tactile" emma:mode="ink">
          <msink:context xmlns:msink="http://schemas.microsoft.com/ink/2010/main" type="writingRegion" rotatedBoundingBox="20193,7237 22683,7359 22604,8980 20114,8858"/>
        </emma:interpretation>
      </emma:emma>
    </inkml:annotationXML>
    <inkml:traceGroup>
      <inkml:annotationXML>
        <emma:emma xmlns:emma="http://www.w3.org/2003/04/emma" version="1.0">
          <emma:interpretation id="{3B760FD6-A3D0-4748-9200-2ACFCD171121}" emma:medium="tactile" emma:mode="ink">
            <msink:context xmlns:msink="http://schemas.microsoft.com/ink/2010/main" type="paragraph" rotatedBoundingBox="20193,7237 22683,7359 22604,8980 20114,88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850466-3386-4AF1-A967-2A8255F8C815}" emma:medium="tactile" emma:mode="ink">
              <msink:context xmlns:msink="http://schemas.microsoft.com/ink/2010/main" type="line" rotatedBoundingBox="20193,7237 22683,7359 22638,8276 20148,8154"/>
            </emma:interpretation>
          </emma:emma>
        </inkml:annotationXML>
        <inkml:traceGroup>
          <inkml:annotationXML>
            <emma:emma xmlns:emma="http://www.w3.org/2003/04/emma" version="1.0">
              <emma:interpretation id="{990E9FF8-B3C2-44ED-A281-7CD1FA2A70EC}" emma:medium="tactile" emma:mode="ink">
                <msink:context xmlns:msink="http://schemas.microsoft.com/ink/2010/main" type="inkWord" rotatedBoundingBox="20191,7270 20836,7302 20808,7869 20164,7837">
                  <msink:destinationLink direction="with" ref="{7D94AA06-E76B-4F8F-B16C-36A908EEAF69}"/>
                </msink:context>
              </emma:interpretation>
              <emma:one-of disjunction-type="recognition" id="oneOf0">
                <emma:interpretation id="interp0" emma:lang="en-US" emma:confidence="1">
                  <emma:literal>You</emma:literal>
                </emma:interpretation>
                <emma:interpretation id="interp1" emma:lang="en-US" emma:confidence="0">
                  <emma:literal>Yor</emma:literal>
                </emma:interpretation>
                <emma:interpretation id="interp2" emma:lang="en-US" emma:confidence="0">
                  <emma:literal>Yoo</emma:literal>
                </emma:interpretation>
                <emma:interpretation id="interp3" emma:lang="en-US" emma:confidence="0">
                  <emma:literal>Yom</emma:literal>
                </emma:interpretation>
                <emma:interpretation id="interp4" emma:lang="en-US" emma:confidence="0">
                  <emma:literal>Yon</emma:literal>
                </emma:interpretation>
              </emma:one-of>
            </emma:emma>
          </inkml:annotationXML>
          <inkml:trace contextRef="#ctx0" brushRef="#br0">0 127 4163,'0'0'705,"0"0"288,22 0-128,-22-23 160,0 23-513,0 23-448,0-23 289,0 21 191,0 1-127,0 0-97,21-1-128,-21 1-96,0 0 128,23-22 385,-2 0 256,-21 0-96,22 0-97,-1 0-191,1-22-33,-22 22-192,22-22 97,0 1-33,-1-1-64,-21-21-128,0 20 0,0 2-128,0-1-256,0-21-384,0 43-161,0-22-128,0 22-256,-21 0-545,21 0-608,0 0-1378</inkml:trace>
          <inkml:trace contextRef="#ctx0" brushRef="#br0" timeOffset="210.0003">130 279 448,'0'21'1922,"0"-21"-32,0 0-1,22 0-511,-22 22-706,0 0-287,0-1-193,0 23 0,0-23-128,0 24-32,0-24 32,0 1-32,0-1-64,0 1-64,0-22-160,0 0-897,22 0-1538,-22 0-2240</inkml:trace>
          <inkml:trace contextRef="#ctx0" brushRef="#br0" timeOffset="520.0007">283 387 4836,'0'0'3459,"0"0"-3395,-22 0-192,22 22 256,0-22 225,0 21-33,0 2-128,0-1-32,0-1 129,0 1-97,22-22 160,-22 21-32,21-21 193,1 0 192,0 0-161,0 0-256,-22 0 321,21-21-97,-21 21-127,22 0-33,-22-22-32,0 22-95,-22-21-129,22 21-32,-21-22-192,-1-1-225,22 23-383,-22-21-65,0 21-320,22 0-897,-21 0-2338</inkml:trace>
          <inkml:trace contextRef="#ctx0" brushRef="#br0" timeOffset="800.001">457 430 5701,'0'0'448,"0"0"-352,0 23 289,0-23 319,0 22-159,0-1-193,21 1 1,-21-22-65,0 21-96,0 1 64,22-22 449,-22 0 480,21 0 64,2 0-416,-2-22 64,-21 1-96,22-1-161,-1 1-287,-21-1-97,23-1-192,-23 2-160,0-1-641,0 0-1121,0 1-1345,0 21-4292</inkml:trace>
        </inkml:traceGroup>
        <inkml:traceGroup>
          <inkml:annotationXML>
            <emma:emma xmlns:emma="http://www.w3.org/2003/04/emma" version="1.0">
              <emma:interpretation id="{807B300C-7473-4366-9E99-C62387AC0AB8}" emma:medium="tactile" emma:mode="ink">
                <msink:context xmlns:msink="http://schemas.microsoft.com/ink/2010/main" type="inkWord" rotatedBoundingBox="21293,7291 22683,7359 22638,8276 21249,8208"/>
              </emma:interpretation>
              <emma:one-of disjunction-type="recognition" id="oneOf1">
                <emma:interpretation id="interp5" emma:lang="en-US" emma:confidence="1">
                  <emma:literal>define</emma:literal>
                </emma:interpretation>
                <emma:interpretation id="interp6" emma:lang="en-US" emma:confidence="0">
                  <emma:literal>olefin</emma:literal>
                </emma:interpretation>
                <emma:interpretation id="interp7" emma:lang="en-US" emma:confidence="0">
                  <emma:literal>olefins</emma:literal>
                </emma:interpretation>
                <emma:interpretation id="interp8" emma:lang="en-US" emma:confidence="0">
                  <emma:literal>clef-me</emma:literal>
                </emma:interpretation>
                <emma:interpretation id="interp9" emma:lang="en-US" emma:confidence="0">
                  <emma:literal>chef-me</emma:literal>
                </emma:interpretation>
              </emma:one-of>
            </emma:emma>
          </inkml:annotationXML>
          <inkml:trace contextRef="#ctx0" brushRef="#br0" timeOffset="2700.0037">1217 453 864,'0'0'1602,"0"0"-193,0 0 65,0 0 95,0 0-448,0 0-288,-22-23-160,22 23-65,-22 0-224,22 0-95,0 0-129,0 0-96,-21 0-64,21 0-32,0 0-32,0 0 64,0 0-64,0 0 64,0 0 0,0 0 128,0 0 256,0 0 65,0 0-97,0 0 64,0 0-31,0-21-97,0 21-64,0 0-128,0 0-32,0 0-64,0 0 32,0 0-64,0 0 32,0 0 0,0 0 0,0 0 0,0 0 32,0 0 33,0 0-33,0 0 32,0 0 0,0 0-32,0 0 32,0 0 0,0 0-64,0 0 32,0 0-64,0 0 32,0 0-32,0 0-64,-22 0 0,22 0 32,0 0 32,0 0-33,0 0-31,0 0 64,0 0 32,0 0 0,0 0 0,0 0 32,0 0-32,0 0 0,0 0 0,0 0-32,0 21 0,0-21 0,-21 0 0,21 0 0,0 23 32,0-23-64,0 0 64,0 22 0,-23-22-32,23 21 0,0-21 0,0 0 32,0 22 0,0-22-32,0 0 0,0 21 0,0-21 32,23 0 0,-23 0 32,0 0-32,0 0 32,0 0-32,21 0 32,-21 0 0,22 0 32,-1 0 64,-21 0-32,22 0 0,0-21 33,-22-1-1,21 1 0,1-1 0,-22-22-32,21 0-32,-21 23-64,23-23 32,-23 1-64,21-22 32,-21 21-224,0 0 0,0 23 64,22-24 160,-22 25 0,0 20 0,0 0 0,0 0-65,0 0-287,-22 0 0,22 20 160,0 3 96,0-1 31,0 22 65,-21 21 0,21-22 0,0 1 0,0 21 0,21-22 0,-21-21 33,0-1-1,22 2 0,-22-1 64,21-22 64,2 0-32,-2 21 32,1-21 0,-1-21 32,2 21-63,-2-22-33,-21-1 0,22 23 32,-1-21-32,-21-1-96,0 22-32,0-22-32,0 1-64,0 21 0,0 0-33,0 0-191,-21 0 64,21 0-32,0 0 127,0 21 97,0 1-32,-22 0 64,22-1 32,0 2-32,22-1 64,-22-22-96,21 21 32,1-21 128,0 0 0,0 0 96,21 0 32,-21-21 0,21-1 65,-21-1 31,0 2 32,0-1-63,-22 0-65,21 1-64,-21-23-32,22 23-64,-22-1 32,0-22-96,0 23-32,0-23 0,0 23 32,0-2 32,-22 23 32,22 0 128,0 0-192,0 0-256,0 0 64,0 23 127,0 20 65,-21 0 32,21 1 32,0 21-64,-22 0 96,22 1-64,-22-1 0,22 0 32,-22 22 33,22-22-130,-21-21 130,21 21-65,-22-22 0,22-21 0,-22-1 32,22 1 32,0-22 32,0 0 64,0 0-320,0-22-97,0 1 193,-22-23-64,22 1 96,22-23-64,-22 23 32,0 0 32,22-1 0,-22 1 32,22 21-64,-22 0-96,21 1 32,-21 21 32,22 0-65,-22 0 33,22 0 32,-22 0 64,22 21-64,-1-21-576,-21 0-802,22 0-1280,-1 0-2884</inkml:trace>
          <inkml:trace contextRef="#ctx0" brushRef="#br0" timeOffset="3060.0041">1956 365 6566,'0'-43'1313,"0"21"-32,0 1-288,21-1-544,-21 22-289,0 0-160,0 0-192,0-22-705,0 22-1121,22 0-2210</inkml:trace>
          <inkml:trace contextRef="#ctx0" brushRef="#br0" timeOffset="4010.0055">1977 475 1953,'0'0'2467,"0"0"-1090,0 0 641,-21 0-256,21 0-545,0 21-96,0-21-417,0 22-287,0-1-65,0-21-160,0 22-64,21 0-160,-21-22-128,0 0-1505,0 0-4645</inkml:trace>
          <inkml:trace contextRef="#ctx0" brushRef="#br0" timeOffset="3600.005">2043 409 5477,'0'0'640,"0"21"-576,0 2 513,0-23 480,21 22-256,-21-1-65,0 1-127,0-22-97,0 0-159,0 21 127,0-21 129,0 0 416,22 0 128,-22-21-416,0 21-449,0 0-160,21-22-160,-21 1 32,0 21 0,23-22-96,-23 22-64,0 0-65,21 0-31,-21 0 96,0 0 32,22 0 64,-22 22 96,21-22 0,1 21 0,0-21 0,0 0 0,-1 0 32,1 0 32,0 0 0,0-21 32,-1-1 65,1-1 127,-1 23 64,2-21 129,-2-1-193,1 0-96,-22 1-64,0-1-192,0 0 193,0 22-258,0 0-95,-22-21 256,22 21-192,-21 0-96,21 21 96,-23-21 32,2 22 32,21 0 0,-22 21 32,22-21 0,0-1-97,0 2-287,0-1 0,22-1 159,-22-21 1,21 22-96,2-22-289,-2 0-960,1 0-3268</inkml:trace>
        </inkml:traceGroup>
      </inkml:traceGroup>
      <inkml:traceGroup>
        <inkml:annotationXML>
          <emma:emma xmlns:emma="http://www.w3.org/2003/04/emma" version="1.0">
            <emma:interpretation id="{E06D7EDB-F648-49D9-B504-72BDA0BD4284}" emma:medium="tactile" emma:mode="ink">
              <msink:context xmlns:msink="http://schemas.microsoft.com/ink/2010/main" type="line" rotatedBoundingBox="20549,8421 22417,8279 22454,8761 20585,8903"/>
            </emma:interpretation>
          </emma:emma>
        </inkml:annotationXML>
        <inkml:traceGroup>
          <inkml:annotationXML>
            <emma:emma xmlns:emma="http://www.w3.org/2003/04/emma" version="1.0">
              <emma:interpretation id="{79303300-39B8-46EB-B18F-AAB74444A8BB}" emma:medium="tactile" emma:mode="ink">
                <msink:context xmlns:msink="http://schemas.microsoft.com/ink/2010/main" type="inkWord" rotatedBoundingBox="20549,8421 22417,8279 22454,8761 20585,8903"/>
              </emma:interpretation>
              <emma:one-of disjunction-type="recognition" id="oneOf2">
                <emma:interpretation id="interp10" emma:lang="en-US" emma:confidence="0">
                  <emma:literal>Pot</emma:literal>
                </emma:interpretation>
                <emma:interpretation id="interp11" emma:lang="en-US" emma:confidence="0">
                  <emma:literal>p &amp; T</emma:literal>
                </emma:interpretation>
                <emma:interpretation id="interp12" emma:lang="en-US" emma:confidence="0">
                  <emma:literal>p 4 T</emma:literal>
                </emma:interpretation>
                <emma:interpretation id="interp13" emma:lang="en-US" emma:confidence="0">
                  <emma:literal>PTT</emma:literal>
                </emma:interpretation>
                <emma:interpretation id="interp14" emma:lang="en-US" emma:confidence="0">
                  <emma:literal>p + T</emma:literal>
                </emma:interpretation>
              </emma:one-of>
            </emma:emma>
          </inkml:annotationXML>
          <inkml:trace contextRef="#ctx0" brushRef="#br0" timeOffset="5360.0074">370 1213 384,'0'0'64,"0"0"961,21-22-352,-21 22-513,0 0 0,0 0 224,0 0 33,0 0-225,0 0 480,0 0 193,0 0 32,0 0-32,0 0 128,0 0-353,0 0-223,0 0-161,0 0-64,0 0 32,0 0-127,0 0-97,0 0 32,0 0 32,0 0 64,0 0 320,0 0-63,0 0-193,0 0-64,22-21-32,-22 21-96,21-23 32,2 23 0,-2 0-96,1-21-32,-1 21 96,2 0-32,-2 21-64,-21-21 96,22 0 0,-22 23 96,0-23 32,0 21 0,0-21 128,0 22 97,-22 0 95,22-22 33,-21 21-97,-2-21-160,2 22-96,-1-22-256,22 0-673,0 0-768,-21 0-2179</inkml:trace>
          <inkml:trace contextRef="#ctx0" brushRef="#br0" timeOffset="4850.0066">478 1213 3811,'0'0'417,"0"0"768,0 0 448,0 0-256,0 0-544,0 0-320,0 0-321,0 0-288,0 0 64,0 0 32,0 22 192,0-1-64,0 1 128,22 22 97,-22-1 31,0 0-64,0 1-127,0-1-97,21 1 64,-21-23-128,0 1 0,0-22 0,23 22 32,-23-22-96,0 0-384,0 0-385,0-22-1409,0 0-3203</inkml:trace>
          <inkml:trace contextRef="#ctx0" brushRef="#br0" timeOffset="5950.0082">1086 1278 5124,'-21'-22'353,"21"22"704,0 0 288,0 0-512,0 0-609,0 0-192,0 0 128,0 22 192,0-22-63,21 22 63,-21-22 32,0 22 65,0-1-161,0 1-96,0-22-96,0 22 1,0-22-1,0 0 32,0 0 32,0 21 64,0-21 64,0 0-63,0 0-1,-21-21 0,21 21 96,-22-22-160,1 22-63,21-22-1,-23 1-96,23 21 96,0-22 64,-21 22 64,21 0-96,0 0-128,21 0-96,-21 0-32,23 0 64,-2 0 0,1 0-288,22 0-770,-1 0-1280,0 0-3299</inkml:trace>
          <inkml:trace contextRef="#ctx0" brushRef="#br0" timeOffset="6440.009">1716 1105 6342,'0'0'800,"0"0"-511,0 0 575,0 0-31,0 0-224,0 0-225,0 0 513,22 0 128,0 0-128,0 0-289,21 0-127,1 0-193,20 0-64,-20-23 33,22 23-97,-23 0-32,1-21-32,-1 21-64,-22 0-32,1 0-160,0 0-449,-22 0-320,0 0-544,0 0-513,0 0-288,0 0-2755</inkml:trace>
          <inkml:trace contextRef="#ctx0" brushRef="#br0" timeOffset="6670.0092">2064 1126 6470,'0'0'608,"0"0"-768,0 21 1313,0-21 513,0 23-353,0 20-224,0-21-128,0 21-32,-21 1-385,21-1-159,0 0-193,-23 1-192,23-23-609,0 1-1216,0-22-4293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52:54.4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99D9DE9-B444-4D6F-A76A-C4C43F663E2E}" emma:medium="tactile" emma:mode="ink">
          <msink:context xmlns:msink="http://schemas.microsoft.com/ink/2010/main" type="inkDrawing" rotatedBoundingBox="11676,12881 15664,9626 15893,9907 11905,13162" semanticType="callout" shapeName="Other">
            <msink:sourceLink direction="to" ref="{C2BD3C72-EB04-49A8-82F2-DE46C5363255}"/>
            <msink:sourceLink direction="from" ref="{42E86085-749D-4D3A-8CE9-85B505B7D0C7}"/>
          </msink:context>
        </emma:interpretation>
      </emma:emma>
    </inkml:annotationXML>
    <inkml:trace contextRef="#ctx0" brushRef="#br0">3911-1 32,'0'0'1441,"0"0"417,0 0 224,0 0-353,0 0-544,0 0-160,0 0-416,0 0-33,0 0-63,-22 0-129,22 0-191,0 0-129,0 0-32,-22 22-32,22-22 0,-22 22 32,22-22 0,-21 22-64,21-1 160,-22-21-32,0 22 96,0 0 64,1 21-64,0-21-31,-23-1-33,22 23-32,-21 0 0,21-23 0,0 23 0,-21-22-32,-1 21 32,1 0 0,21-21 32,-21 21-31,-23 1-1,23-22 0,-1 21-96,-20 0 64,-2 0 0,23 2-64,-22-2 32,-1 0 0,23 1-64,-22-1 96,22 1-64,-23 21 32,1-21 32,22-1-32,-23 0 0,1 1 0,0 21 0,0-22 0,0 1-32,0 0 32,21-1-64,-21 0 32,0 1 32,21-1-32,1-21 32,-22 21 0,22 1-32,-23 0 0,22-1 0,1 0 32,-22 2-64,22-3 64,-23 2-32,23-1-32,-1 0 128,-20 1-160,20 0 160,1-1-96,-23-21 0,22 21 0,1 1 0,0-1 32,-1-21-32,1 21 32,-1 0-64,1-21 64,-1 22-32,2-1 32,-2 0-32,1-20 0,-1 20 65,1 0 63,-1-21-32,1 21 0,21-21-32,-22 0-32,1 0 32,22-1-64,-23 2 32,22 19 0,1-19-64,-2-2 64,2 0-32,-1 2 0,1-2 0,-1 1 32,0 0-32,22-22 32,-22 21 0,1 1 0,-1-22 0,22 22-32,-22-22 32,22 22 0,0-22 0,0 0-32,-22 0 32,22 0-32,0 0-32,0 0 0,0 0 0,0 0-32,0 0 0,0 0 32,0 0-64,0 0 0,0 0 128,0 0 32,0 21-32,0-21 0,0 0-32,0 0 32,0 0 0,-21 0-64,21 0 0,0 0 32,0 22-32,-22-22 32,22 0 0,0 22 0,0-22 32,0 0-32,-22 0 32,22 0 0,0 21-64,0-21 0,0 0 32,0 0-32,0 0 32,-22 23-32,22-23 32,0 0 0,0 0-64,0 0 128,0 0-32,0 0-128,0 0-224,0 0-417,0 0-448,0 0-577,0 0-896,0 0-513</inkml:trace>
    <inkml:trace contextRef="#ctx0" brushRef="#br0" timeOffset="820.001">87 2976 1377,'0'0'1473,"0"0"97,0 0-257,0 0 128,0 0-416,0 0-384,0 0-225,0 0-127,0 0-65,0 0 224,0 0 65,0 0 31,0 0-63,0 21-65,-21-21 0,21 0-95,0 0-1,0 23-64,0-23-128,-22 21-32,22 1 1,0 0-33,-22-1-64,22 1 64,-22 0-32,22 0 64,0-22-64,-21 21 32,21 1-32,0-22-32,0 22-32,0-22 64,0 21-96,0-21 64,0 0 0,0 23 32,0-23-32,0 21 32,0-21-32,0 0-32,0 0 64,0 21-32,0-21 0,0 0 32,0 0-64,0 0 128,0 0 64,0 0-128,0 0 32,0-21 32,21 21-64,-21 0-32,22 0 0,0 0 32,0 0-32,-1-21 64,1 21-64,0 0 65,0 0-33,-1 0-32,1 0 0,-22 0 32,22 0-64,-22 0 64,22 0-32,-22 0 32,0 0 0,0 0 64,0 0-64,0 0 128,0 0 32,0 0 0,0 0 0,0-23 33,0 23-161,0-21-32,-22-1 32,0-21 0,0-1-64,1 22 32,-1-21 0,0 0 32,22 20-64,-22 2 0,22 21 0,-21-21-352,21 21-769,0 0-1730,21 0-4964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55:27.3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00C1E18-02BB-4526-98F1-9D847A9036B2}" emma:medium="tactile" emma:mode="ink">
          <msink:context xmlns:msink="http://schemas.microsoft.com/ink/2010/main" type="writingRegion" rotatedBoundingBox="8580,7499 19194,7319 19230,9443 8616,9623"/>
        </emma:interpretation>
      </emma:emma>
    </inkml:annotationXML>
    <inkml:traceGroup>
      <inkml:annotationXML>
        <emma:emma xmlns:emma="http://www.w3.org/2003/04/emma" version="1.0">
          <emma:interpretation id="{CE6EABDB-8464-4483-B8AB-047DE4E9A0BC}" emma:medium="tactile" emma:mode="ink">
            <msink:context xmlns:msink="http://schemas.microsoft.com/ink/2010/main" type="paragraph" rotatedBoundingBox="8636,7498 19194,7319 19214,8500 8656,86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563FBE-CBDD-4175-B6EE-4509392689C3}" emma:medium="tactile" emma:mode="ink">
              <msink:context xmlns:msink="http://schemas.microsoft.com/ink/2010/main" type="line" rotatedBoundingBox="8636,7498 19194,7319 19214,8500 8656,8679"/>
            </emma:interpretation>
          </emma:emma>
        </inkml:annotationXML>
        <inkml:traceGroup>
          <inkml:annotationXML>
            <emma:emma xmlns:emma="http://www.w3.org/2003/04/emma" version="1.0">
              <emma:interpretation id="{60DF8C7D-5921-4136-B460-F57DA228B8E4}" emma:medium="tactile" emma:mode="ink">
                <msink:context xmlns:msink="http://schemas.microsoft.com/ink/2010/main" type="inkWord" rotatedBoundingBox="8641,7844 9691,7826 9699,8337 8650,8355">
                  <msink:destinationLink direction="with" ref="{BDD51DA2-C9F3-42F7-9A46-B54401EC91EB}"/>
                </msink:context>
              </emma:interpretation>
              <emma:one-of disjunction-type="recognition" id="oneOf0">
                <emma:interpretation id="interp0" emma:lang="en-US" emma:confidence="0">
                  <emma:literal>DFt</emma:literal>
                </emma:interpretation>
                <emma:interpretation id="interp1" emma:lang="en-US" emma:confidence="0.5">
                  <emma:literal>D f t</emma:literal>
                </emma:interpretation>
                <emma:interpretation id="interp2" emma:lang="en-US" emma:confidence="0">
                  <emma:literal>DAT</emma:literal>
                </emma:interpretation>
                <emma:interpretation id="interp3" emma:lang="en-US" emma:confidence="0">
                  <emma:literal>Dft</emma:literal>
                </emma:interpretation>
                <emma:interpretation id="interp4" emma:lang="en-US" emma:confidence="0">
                  <emma:literal>Dot</emma:literal>
                </emma:interpretation>
              </emma:one-of>
            </emma:emma>
          </inkml:annotationXML>
          <inkml:trace contextRef="#ctx0" brushRef="#br0">0 0 8359,'0'0'225,"0"0"63,0 0-96,0 0 96,0 0-63,0 0 287,21 0-64,2 0-63,-2 0-97,22 21-192,-20-21-32,-2 0 0,22 0-192,-21 0-352,0 0-385,21 0-448,-43-21-1058,22 21-1344</inkml:trace>
          <inkml:trace contextRef="#ctx0" brushRef="#br0" timeOffset="173.0098">152-44 2402,'0'21'3203,"-21"2"-2595,21-2 642,0 1 255,0 22-384,0-1-192,0 1-417,0 21-319,0-21-225,0 0-1218,21-1-2049,1-21-3587</inkml:trace>
          <inkml:trace contextRef="#ctx0" brushRef="#br0" timeOffset="-475.0271">-22-66 2914,'0'0'1249,"0"0"513,0 0-256,0 0-33,0 0-224,-21 0-416,21 0-257,0-22-287,-23 22-65,2 0-160,-1 0 64,1 0-96,21 0-64,-22 0 32,0 22-32,0-22 0,22 0-32,-21 22 64,21-22-64,-22 21 32,22-21 32,0 23 0,0-23 0,0 0 32,0 21 32,0 1 0,0 0 192,0 20 97,0 3-65,0-1-32,22-1-96,-22 1-96,21 0-64,-21-1 64,0-21-32,22-22-32,-22 22 0,0-22-32,0 0-320,0 0-321,0 0-512,0 0-640,0 0-4613</inkml:trace>
          <inkml:trace contextRef="#ctx0" brushRef="#br0" timeOffset="-958.0548">-717-66 5477,'0'-22'352,"0"22"1474,0 0-705,0 0-64,0 0-545,0 0-608,0 0 32,22 0 128,-22 0 32,43 0 0,-22 22 0,2-22 97,20 22 31,1-1 64,-23 2-32,22-2 1,-20 1-33,-2 22-64,1-24 0,-1 25 64,-21-23 1,0 21 63,-21-21 128,-1 22-127,-22 0-1,1-23-128,-1 23-32,1-22-32,-1-22 0,23 0 32,-22 0-224,21 0-544,22-22-353,-22 22-1185,22-22-1634,22 0-2178</inkml:trace>
          <inkml:trace contextRef="#ctx0" brushRef="#br0" timeOffset="-267.0152">-239 176 7783,'-22'22'705,"22"-22"63,0 0-255,0 0 223,0 0-223,22-22-161,0 22-95,-1 0-129,23 0-96,-22 0-289,21-22-703,1 22-738,-23 0-1825</inkml:trace>
          <inkml:trace contextRef="#ctx0" brushRef="#br0" timeOffset="-1319.0755">-631 23 1569,'0'-21'993,"0"21"1313,0 0-640,0 0-321,0 0-480,0 0-353,0 0-384,0 0-160,0 21 64,0 1 257,0 0-1,0 20 0,0 3 0,0 20-127,0-21-97,0-1 0,0 1 0,0-22 0,0 0-64,0-22 0,0 0-256,0 0-97,0 0-512,0-22-1953,0-21-2916</inkml:trace>
        </inkml:traceGroup>
        <inkml:traceGroup>
          <inkml:annotationXML>
            <emma:emma xmlns:emma="http://www.w3.org/2003/04/emma" version="1.0">
              <emma:interpretation id="{9DC8715A-88BB-44AF-A740-B5A532CE4FDA}" emma:medium="tactile" emma:mode="ink">
                <msink:context xmlns:msink="http://schemas.microsoft.com/ink/2010/main" type="inkWord" rotatedBoundingBox="11748,7622 14114,7582 14125,8219 11759,8260">
                  <msink:destinationLink direction="with" ref="{28DBDCCB-8FD2-4D04-AC65-D6FDE6961222}"/>
                </msink:context>
              </emma:interpretation>
              <emma:one-of disjunction-type="recognition" id="oneOf1">
                <emma:interpretation id="interp5" emma:lang="en-US" emma:confidence="0">
                  <emma:literal>vibrations</emma:literal>
                </emma:interpretation>
                <emma:interpretation id="interp6" emma:lang="en-US" emma:confidence="0">
                  <emma:literal>vib rational</emma:literal>
                </emma:interpretation>
                <emma:interpretation id="interp7" emma:lang="en-US" emma:confidence="0">
                  <emma:literal>Vib rational</emma:literal>
                </emma:interpretation>
                <emma:interpretation id="interp8" emma:lang="en-US" emma:confidence="0">
                  <emma:literal>vibration</emma:literal>
                </emma:interpretation>
                <emma:interpretation id="interp9" emma:lang="en-US" emma:confidence="0">
                  <emma:literal>rib rational</emma:literal>
                </emma:interpretation>
              </emma:one-of>
            </emma:emma>
          </inkml:annotationXML>
          <inkml:trace contextRef="#ctx0" brushRef="#br0" timeOffset="4893.2798">2367 66 896,'0'0'1602,"0"0"416,0-22-289,0 22-319,0 0-289,0 0-352,0 0-481,0 0-128,0 0-192,0 22 0,0-22 288,0 22 129,0-1-33,23 2-96,-23 20-64,21-21 65,-21 21-161,0-21 32,22-1-64,-22 1 32,0 0-64,0-22 32,0 0 32,0 0 128,0 0 161,0 0 191,21-22-95,-21 0-321,0 1-64,0-23 0,0 1-32,0 0-32,0 20-32,0-20 0,0 21-32,0 1-192,0 21-193,0-22-415,0 22-770,22 0-992,-22-22-2435</inkml:trace>
          <inkml:trace contextRef="#ctx0" brushRef="#br0" timeOffset="5137.2937">2607 44 5925,'0'22'609,"0"-22"-129,0 0-63,0 22 351,0-22-319,0 21-161,0 2-32,0-2-128,0 23-96,0-44 32,0 21 0,0 1-288,21-22-288,-21 0-898,0 0-864,0-22-1826</inkml:trace>
          <inkml:trace contextRef="#ctx0" brushRef="#br0" timeOffset="5300.3032">2650-108 8904,'0'-21'673,"0"21"448,0 0-833,0 0-256,0-22-288,0 22-545,0 0-961,0 0-1441,22 0-1792</inkml:trace>
          <inkml:trace contextRef="#ctx0" brushRef="#br0" timeOffset="5704.3263">2758-194 3875,'0'22'929,"0"-22"-929,0 21 448,0 1 513,0-1 257,0 23-482,0-1-63,0 1-225,0-1-191,0 23-129,0-23-96,0-21 32,0-1 0,0 1 160,0-22-128,0 0 0,23 0 225,-23 0 159,0-22-256,21 1-128,-21 21-96,22-22-64,-22 0 0,21 22 0,2 0-32,-23 0 32,21 0 32,-21 0 32,22 22 32,-22-22 0,0 22 64,0-22 385,0 0 191,0 0-255,-22 21-193,1-21-64,-2 0-128,2 22-64,-1-22-160,1 0-609,21 0-608,-23-22-833,23 22-2851</inkml:trace>
          <inkml:trace contextRef="#ctx0" brushRef="#br0" timeOffset="6636.3796">3019 153 4163,'0'22'193,"0"-22"255,0 22 0,0-1 33,0-21-65,0 22-223,0 0 95,0-22-32,22 0 32,-22 21 321,0-21-65,0 0 161,0 0 320,0 0 224,0-21-384,0 21-449,0-22-223,0 0-33,0 1-192,0-1 32,0 0 32,0 1-32,22-2-128,-22 23 96,22 0-97,-22-21 33,21 21-32,1 21-64,0-21 96,0 0 96,-1 23-128,-21-23 64,22 21 64,-22-21 0,22 0 0,-22 0 0,0 0 0,0 0 96,0 0-32,0 0 288,0 0-95,0 0-129,-22 0-32,22 0-128,-22 0 32,22 22 32,-21-22-64,21 0-32,-22 0-32,22 22 64,0-22 0,0 0-65,0 21-63,0-21 0,0 0 128,22 0 0,-22 0 32,21 0 32,-21 0 32,22-21-64,0 21 64,0-22-128,-22 22 32,21-22-32,-21 22 64,0 0 0,0 0 32,0 0-64,0 0-64,0 0-417,0 0 321,0 22 96,21-22 96,-21 22 0,0-1 64,22 1-160,-22 0 32,22-22 32,0 0 96,-22 0-32,21 0 64,1 0 96,0 0-31,0-22 415,-1 0-191,-21 1-65,22-1 160,0-21 65,-22-1-129,0 0-96,0 1-223,0-22-33,0 21-32,0 1-32,0-23 32,0 45-64,0-23 32,0 44 32,0-21 64,0 21 64,-22 0 0,22 0-160,0 0-320,0 21 96,0 1 127,0 0 33,22 44 64,-22-23 0,0 22 32,22 0 0,-22 0-128,0-22-192,21 1 96,-21-22-128,22 0-417,-22-22 256,0 0-768,0 0-1473,0 0-1795</inkml:trace>
          <inkml:trace contextRef="#ctx0" brushRef="#br0" timeOffset="6827.3905">3367 1 8199,'0'0'545,"0"0"-545,0 22 769,0-22 608,21 0-416,1 0-353,0 0-319,21 0-129,1 0-352,21 0-994,-21 0-1760,-1-22-3236</inkml:trace>
          <inkml:trace contextRef="#ctx0" brushRef="#br0" timeOffset="7045.4029">3736 44 8007,'-21'0'897,"21"22"-577,0-22 33,0 22 543,0-1-255,0 2-225,0 20-223,0-21-129,0-1 0,0-21-321,0 22-575,21-22-353,-21 0-961,22 0-705</inkml:trace>
          <inkml:trace contextRef="#ctx0" brushRef="#br0" timeOffset="7200.4117">3736-64 10025,'-21'-22'673,"21"0"352,0 22-545,0-21-384,0 21-192,21 0-480,-21 0-930,22 0-1152,-1 0-1442</inkml:trace>
          <inkml:trace contextRef="#ctx0" brushRef="#br0" timeOffset="7800.4462">3888 66 8167,'0'22'417,"0"-22"-578,-22 0 129,22 21 289,0 2 63,0-2 0,0-21-31,0 22-65,0 0 96,0-22-160,0 21 129,22-21 95,-22 0 192,0 0 33,22 0-225,0-21-95,-22 21-161,21-22 0,-21 22-64,0-22 0,0 1-32,0 21 0,0-23-32,0 2-64,-21 21 64,21-22 0,-22 22 0,22-22-32,0 22 32,0 0-32,0 0-128,0 0-161,0 0 193,22 0 64,-22 0 32,21 0 32,1 0-64,-22 22-32,22-22 128,-22 22 160,0-1 65,22 2-65,-22 20-128,0-21 0,0-22 32,0 21 32,0-21 32,0 0-96,0 0 32,0 0 65,0 0 159,21-21-128,-21 21-96,22-22-32,-22 0-32,22-22 0,0 23-32,-22 21 32,21-22-32,-21 0-32,0 22-32,0 0 0,22 0-128,-22 0 96,0 22 64,0 0 64,21-1-32,-21 2 0,0-2-64,23 1-257,-2 0-864,-21-1-1505,22-21-2083</inkml:trace>
          <inkml:trace contextRef="#ctx0" brushRef="#br0" timeOffset="8464.484">4410 88 4772,'-22'0'865,"22"0"-160,-21 0 1184,21 0-351,-23-22-545,23 22-321,-21 0-63,21 0-289,-22 0-288,22 22-32,-21-22 32,21 21-32,0 2 0,-23-2 0,23 1 0,0-22 0,23 22 0,-23-22 0,0 0 160,21 0 1,1 0 31,-1-22-224,2 22-64,-2-22-32,-21 1 63,22-2-31,-22 23 64,0-21-32,0 21 64,0 0 64,0 0-96,0 0-128,0 0-96,0 0 64,0 21 64,0-21 32,21 23-1,-21-23 97,22 21-64,0-21 0,0 0 64,-1 0 32,1 0 96,0-21 97,0-2 127,-1 2 128,-21-1-63,22 0 159,0-21-127,-22 21 159,0-21-255,0-1-225,0 23-96,0-22 32,0-2 64,-22 2-128,0 0 32,22 21 0,-21 22 32,21-22 64,-22 22-128,22 0-160,-22 22-96,22 0 160,0 21 32,-22 0 64,22 23 96,22 21-32,-22-22-32,22 0-32,0-22-160,-1 1-385,23-22-800,-1 0-833,0-1-5445</inkml:trace>
        </inkml:traceGroup>
        <inkml:traceGroup>
          <inkml:annotationXML>
            <emma:emma xmlns:emma="http://www.w3.org/2003/04/emma" version="1.0">
              <emma:interpretation id="{55785556-F590-49E8-BACC-92A0412861E7}" emma:medium="tactile" emma:mode="ink">
                <msink:context xmlns:msink="http://schemas.microsoft.com/ink/2010/main" type="inkWord" rotatedBoundingBox="15513,7654 18529,7504 18576,8454 15560,8604">
                  <msink:destinationLink direction="with" ref="{28DBDCCB-8FD2-4D04-AC65-D6FDE6961222}"/>
                </msink:context>
              </emma:interpretation>
              <emma:one-of disjunction-type="recognition" id="oneOf2">
                <emma:interpretation id="interp10" emma:lang="en-US" emma:confidence="1">
                  <emma:literal>configuration</emma:literal>
                </emma:interpretation>
                <emma:interpretation id="interp11" emma:lang="en-US" emma:confidence="0">
                  <emma:literal>Configuration</emma:literal>
                </emma:interpretation>
                <emma:interpretation id="interp12" emma:lang="en-US" emma:confidence="0">
                  <emma:literal>configurations</emma:literal>
                </emma:interpretation>
                <emma:interpretation id="interp13" emma:lang="en-US" emma:confidence="0">
                  <emma:literal>Configurations</emma:literal>
                </emma:interpretation>
                <emma:interpretation id="interp14" emma:lang="en-US" emma:confidence="0">
                  <emma:literal>configurative</emma:literal>
                </emma:interpretation>
              </emma:one-of>
            </emma:emma>
          </inkml:annotationXML>
          <inkml:trace contextRef="#ctx0" brushRef="#br0" timeOffset="15344.8776">6299-21 1729,'0'0'1634,"0"0"31,0 0-159,0 0-193,0 0-320,0 0-320,0-22-97,0 22-31,0 0-1,0 0-160,-21-21-159,21 21-65,0 0 0,0-22-32,-22 22 128,22 0-224,-22 0-128,22 22-32,-22-22-64,1 21 128,21 1 0,-21 0 32,21 21 0,-23-21 32,23 21-64,0-20 64,0 20-64,23-21 0,-2-1 32,0-21 64,1 0 160,22 0 128,-23-21-96,23-1-64,-22 0-63,-1 22-33,1-21 0,-1-2 0,-21 2 64,0 21 64,0 0-32,0 0-64,0 0-96,-21 0-160,21 0 0,0 0-64,0 0 96,0 21 0,-22-21 95,22 23-63,22-2 64,-22 1 32,0-22 32,21 22-64,2-1 32,-2-21 32,1 0 0,-22 0 0,21 0 161,2 0-97,-23 0 224,21-21-64,-21 21-64,0-22-95,0 22-1,0-22-96,-21 1 0,-2-2-64,23 23-129,-21-21 33,-1-1 0,22 22 64,0 0 32,0 0-160,0 0-161,0 0 129,0 0 192,22 0 32,-1 0 32,2-22 32,-2 22-32,1 0 0,-1 22 0,2-22 32,-23 22 96,21-22 0,-21 21 65,0-21 31,22 23-64,-22-2-96,0-21 0,0 0 32,0 22-64,0-22 0,0 0-96,0 0 128,0-22-32,0 22 32,0-21-64,21-2 32,-21 23-128,22-21 64,-22-1 0,22 22 0,-22 0-64,0 0 0,22 0-32,-22 0 96,0 22 64,21-1 0,-21 2 32,22-2-32,-22 1-32,22 0-128,-22-1-289,22 1-544,-22-22-1377,21 22-2755</inkml:trace>
          <inkml:trace contextRef="#ctx0" brushRef="#br0" timeOffset="15966.9132">6908 88 7911,'0'0'1281,"0"0"-160,-22 0-929,22 0 385,22 0 128,-22 0-353,22 0-224,-1 0-32,1 0-192,22 0-544,-23 0-738,22 0-1216,1-22-2467</inkml:trace>
          <inkml:trace contextRef="#ctx0" brushRef="#br0" timeOffset="15792.9032">7168-151 3587,'0'-21'1345,"0"21"449,-21 0-481,21-22-512,-22 22-289,22-23-127,-21 23-193,-2-21 0,2 21 0,-1-22 65,22 22-1,-21 0-128,-2 0-32,23 0-64,-21 0-64,21 22 0,-22-22-32,22 21 32,0 24 160,0-24 64,-21 22 225,21 22-65,21-21-160,-21-1 32,0 1-96,0 0-64,22-23 1,-22 1-130,21 0 162,-21-1-97,0-21-289,23 0-608,-23 0-672,0 0-737,0 0-705</inkml:trace>
          <inkml:trace contextRef="#ctx0" brushRef="#br0" timeOffset="16132.9227">7168 23 6630,'0'21'0,"-21"-21"-64,21 22 864,21 0 33,-21-1-256,0 2-193,23-2-256,-23 1-64,0 0-64,0-22-768,21 21-1154,-21-21-1089</inkml:trace>
          <inkml:trace contextRef="#ctx0" brushRef="#br0" timeOffset="16277.931">7191-64 7206,'0'-22'2467,"0"22"-1667,0 0-575,0 0-321,0-22-161,21 22-832,1 0-2338</inkml:trace>
          <inkml:trace contextRef="#ctx0" brushRef="#br0" timeOffset="16844.9635">7451 23 2402,'-22'0'448,"1"-22"545,21 22 224,-22 0-256,0 0 64,22 22-416,-22-22-193,1 0-128,21 21-31,-22 1-129,22-22-32,0 22-32,0-1 0,22-21 384,-22 23 1,21-23-97,1 0 1,0 0-1,-22 0 96,22 0-95,-22-23 31,21 23 128,-21 0-127,22-21-129,-22 21-32,0 0-96,0 0-32,0 0-128,0 0-128,0 0 96,0 21 192,22 2-32,-22-2-64,0 23 1,22-1 31,-22 0 0,0 23-64,0-1-225,0-21 193,0-2 64,0-19 32,0-2 97,0 1 159,-22 0-32,22-22 33,-22 21-65,22-21 0,-22-21-96,1 21-64,-1-22-32,0-21 32,0 20-128,1-19-128,-1-2-64,22 0 160,-22 23 32,22-23 32,0 22-32,0 1-160,0 21-257,22-22-800,0 22-1473,21 0-2884</inkml:trace>
          <inkml:trace contextRef="#ctx0" brushRef="#br0" timeOffset="17384.9944">7538 44 128,'-22'-21'1569,"22"21"-95,0 0 127,0 0 1,0 0-257,0 0-673,0 0-319,0 0 127,0 0-127,22 0-65,-22 21 96,0-21 65,0 22-33,21 0-96,-21-1-31,0 2-65,23-23-128,-23 21 0,21-21 160,-21 0 161,22 0 31,-1-21-32,-21 21-127,22-23-1,0 2-64,-22-1-160,0 0 64,0 1-96,0 21-256,0-22-128,0 0-257,0 22-448,0-22-736,0 22-1539,0 0-4001</inkml:trace>
          <inkml:trace contextRef="#ctx0" brushRef="#br0" timeOffset="17677.011">7798 1 3042,'0'22'801,"0"-1"192,22-21-64,-22 22-320,0 0-97,0-22-160,0 21-127,0-21 95,0 0 192,0 0 97,0 0 256,0 0 160,0 0 192,0 0-320,0 0-577,0-21-160,0-1 0,0-21-128,21 21-32,-21 0-32,23 0-64,-23 1-256,21 21-321,1 0-448,-1 0-320,2 0-33,-2 0-768,1 0-96,22 21-320</inkml:trace>
          <inkml:trace contextRef="#ctx0" brushRef="#br0" timeOffset="18316.0476">8102 1 3651,'0'0'2242,"-21"0"-480,21 0-161,0 0-576,-22-22-96,22 22-224,-21 0-257,21 0-256,-23 0-192,2 22-32,21 0 0,-22-22 0,22 21 32,0 1-96,0-22 32,0 22-32,0-22 32,0 0 64,22 0 64,-1 0 32,2 0 32,-2-22-32,1 22 32,-1-22-95,1 22-1,-22-21 64,22 21-64,-22 0 32,0-22 32,0 22 64,0 0-128,0 0-192,0 22-32,0-22 160,0 21-64,0-21 96,22 22-32,-1 0 32,-21-1-33,22-21-31,0 23 32,0-23 0,-1 0 96,1 0-32,0 0 97,0 0 191,-1 0 128,-21-23-31,22 2-1,-22 21-224,21-44-32,2 23-96,-23-1 1,21-22-33,-21 1-32,0-22 0,0 22-64,0-1 31,0 0 66,-21 1 63,21 21 32,-23 1 160,23 21 32,-21-22-128,21 22-127,0 0-130,0 0-127,-22 22-96,22-1 128,0 1 128,22 21 0,-22 1 0,0 0 64,21 21-64,-21-22 0,23 22-64,-23-21-97,0-1-95,21 0 0,-21-20-193,22-23-95,-22 21-417,0-21-641,0 0-415,0 0 383,0 0-2850</inkml:trace>
          <inkml:trace contextRef="#ctx0" brushRef="#br0" timeOffset="18513.0588">8298-21 6854,'0'0'1409,"0"0"-512,0 0 0,0-22 448,0 22-576,22 0-224,0 0-97,-1 0-96,22 0-288,-20 0-32,20 0-32,-22 0-480,2 0-449,-2 0-737,1 0-544,-1 0-1569</inkml:trace>
          <inkml:trace contextRef="#ctx0" brushRef="#br0" timeOffset="18673.068">8580-43 3651,'0'0'1537,"0"0"-992,0 22 1088,23-22-127,-23 22-577,0 0-257,0-1-415,0 1-161,0 0 32,0-1-160,21 2-577,-21-23-544,0 0-448,0 0-994</inkml:trace>
          <inkml:trace contextRef="#ctx0" brushRef="#br0" timeOffset="18817.0763">8624-172 10473,'0'-22'737,"-21"-1"64,21 23-513,0 0-320,0 0-96,21 0-384,-21 0-898,22 0-1953</inkml:trace>
          <inkml:trace contextRef="#ctx0" brushRef="#br0" timeOffset="19425.1109">8754-43 9961,'0'22'0,"0"-22"-192,-21 0 160,21 22 64,0 0 160,0-1 32,0 1 0,0 0-63,0-22-161,0 21 128,21-21 160,-21 0 96,22 0 97,-22 0-33,22 0 65,-22-21-257,22 21-64,-22-22-96,0 0 64,0 1-96,0-1-32,0 22-128,-22-22-64,22 0 64,-22 22-32,22 0-160,0 0 31,0 0-31,-22 0 128,22 0-32,22 0 96,-22 22 96,0-22 64,22 22 64,0-22 32,-22 0-64,21 0 128,1 22-96,0-22-63,-22 0-1,22 0-32,-22 21 64,0-21 96,21 22 0,-21-22-96,0 22 32,0-22-32,0 0-96,0 0 32,0 0-32,0 0 32,0 0 65,0 0 191,0 0 64,22 0-128,-22-22-96,0 0-95,21 22-66,2-21 1,-23-1-32,21 22 32,-21 0-64,22 0 32,-22 0 32,21 0-64,-21 0 32,23 22 0,-23-1-128,21-21-385,0 22-1024,1 0-1570,0-1-3139</inkml:trace>
        </inkml:traceGroup>
        <inkml:traceGroup>
          <inkml:annotationXML>
            <emma:emma xmlns:emma="http://www.w3.org/2003/04/emma" version="1.0">
              <emma:interpretation id="{BBB3B63A-F6E2-4E67-8CE2-492944EB1F66}" emma:medium="tactile" emma:mode="ink">
                <msink:context xmlns:msink="http://schemas.microsoft.com/ink/2010/main" type="inkWord" rotatedBoundingBox="18565,7990 18965,7296 19469,7586 19068,8280">
                  <msink:destinationLink direction="with" ref="{28DBDCCB-8FD2-4D04-AC65-D6FDE6961222}"/>
                </msink:context>
              </emma:interpretation>
              <emma:one-of disjunction-type="recognition" id="oneOf3">
                <emma:interpretation id="interp15" emma:lang="en-US" emma:confidence="0">
                  <emma:literal>I</emma:literal>
                </emma:interpretation>
                <emma:interpretation id="interp16" emma:lang="en-US" emma:confidence="0">
                  <emma:literal>d</emma:literal>
                </emma:interpretation>
                <emma:interpretation id="interp17" emma:lang="en-US" emma:confidence="0">
                  <emma:literal>l</emma:literal>
                </emma:interpretation>
                <emma:interpretation id="interp18" emma:lang="en-US" emma:confidence="0">
                  <emma:literal>•</emma:literal>
                </emma:interpretation>
                <emma:interpretation id="interp19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20033.1458">9340 23 9577,'0'-22'768,"-21"22"-383,21 0 255,0 0-480,-22 0 33,22-22 191,-21 22 64,-2 0-95,23 0-225,-21 22-96,-1-22 32,22 22 0,-21-1 64,21-21-96,0 22-64,0-22-32,0 0 0,0 0-192,21 0 64,1 0 128,-22 0-1,21-22 1,2 22 64,-23-21 32,21 21 0,-21 0-32,0-22 129,0 22 31,0 0-96,0 0-96,22 22-96,-22-22 224,0 0-160,21 21 64,-21-21-32,23 0-64,-2 22 96,1-22-32,-1 0 64,2-22-32,-23 22 64,21-21 96,1 21 0,-1-44 384,1 22 225,0 1-64,0-23-129,-1 1-191,-21 0 31,22-1-288,-22-21-64,22 0 0,-22 21-32,0-21-32,0 22-32,0-1 64,0 22-64,-22-1 96,22 23-96,-22 0-64,22 0-32,-21 23-96,-1 20 128,0 23 64,0-1 96,1 22-64,21 0 0,0 0 0,21-22-288,1-22 63,0 1 161,43-1 0,-21-21-672,43 0-546,-23-1 193</inkml:trace>
        </inkml:traceGroup>
      </inkml:traceGroup>
    </inkml:traceGroup>
    <inkml:traceGroup>
      <inkml:annotationXML>
        <emma:emma xmlns:emma="http://www.w3.org/2003/04/emma" version="1.0">
          <emma:interpretation id="{6408D6F6-9E29-4D69-97DD-1F4BB8F33540}" emma:medium="tactile" emma:mode="ink">
            <msink:context xmlns:msink="http://schemas.microsoft.com/ink/2010/main" type="paragraph" rotatedBoundingBox="8581,8740 12783,8434 12851,9372 8650,96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443494-39B3-4D69-9C2A-B6AE49164623}" emma:medium="tactile" emma:mode="ink">
              <msink:context xmlns:msink="http://schemas.microsoft.com/ink/2010/main" type="line" rotatedBoundingBox="8581,8740 12783,8434 12851,9372 8650,9678"/>
            </emma:interpretation>
          </emma:emma>
        </inkml:annotationXML>
        <inkml:traceGroup>
          <inkml:annotationXML>
            <emma:emma xmlns:emma="http://www.w3.org/2003/04/emma" version="1.0">
              <emma:interpretation id="{596761CD-55FB-4C40-B7FB-207D033912C1}" emma:medium="tactile" emma:mode="ink">
                <msink:context xmlns:msink="http://schemas.microsoft.com/ink/2010/main" type="inkWord" rotatedBoundingBox="8587,8811 10078,8702 10141,9570 8650,9678"/>
              </emma:interpretation>
              <emma:one-of disjunction-type="recognition" id="oneOf4">
                <emma:interpretation id="interp20" emma:lang="en-US" emma:confidence="1">
                  <emma:literal>energy</emma:literal>
                </emma:interpretation>
                <emma:interpretation id="interp21" emma:lang="en-US" emma:confidence="0">
                  <emma:literal>Energy</emma:literal>
                </emma:interpretation>
                <emma:interpretation id="interp22" emma:lang="en-US" emma:confidence="0">
                  <emma:literal>emerge</emma:literal>
                </emma:interpretation>
                <emma:interpretation id="interp23" emma:lang="en-US" emma:confidence="0">
                  <emma:literal>•neigh</emma:literal>
                </emma:interpretation>
                <emma:interpretation id="interp24" emma:lang="en-US" emma:confidence="0">
                  <emma:literal>•neg.</emma:literal>
                </emma:interpretation>
              </emma:one-of>
            </emma:emma>
          </inkml:annotationXML>
          <inkml:trace contextRef="#ctx0" brushRef="#br0" timeOffset="1392.0796">-761 978 4452,'0'0'1313,"0"0"-1057,0 0 289,0 0-97,22 0 257,-22 0-65,22 0-31,-22 0 0,22 0-257,-1-21 64,-21 21 33,22 0-33,-22-22-64,21 0-63,-21 22-97,0-21-96,0 21 64,0-22 64,0 22-128,-21 0 1,21 0-97,-22 0-65,22 0-31,-21 22-32,-1-1-32,0 1 96,22 0 32,-22-1-32,22 23 64,-21 0 0,21-23-64,0 23 32,0-23 0,21 1 0,1-22 128,0 22 32,0-44 128,-1 22-160,1-22 97,-1-21-97,2 21 32,-2-21-128,1 21 64,-1 1-64,-21-2 32,23 23-32,-23-21 0,0 21 64,0 0 32,0 0-192,0 21 64,0-21 32,0 23 32,0 20 0,0-21 0,0-1-32,0 1 0,0-22 0,0 22-32,0-22-64,0 0 64,0 0-32,0 21-32,21-21 192,-21-21-96,22 21-32,-22-22 32,21 0 32,2 1-160,-23-1 96,21 0 64,-21 22-64,0-21 0,0 21-97,0 0 33,0 0-64,0 21 256,0-21 64,0 22-128,22 0 33,-22 21 63,21-21-192,-21-1 64,0 1 0,22-22-32,0 22 64,-22-22 0,22 0 64,-1 0-32,1-22 64,0 0-32,0 1-32,-1-1 32,-21 0 32,22 1 64,-22-1 1,0 0 31,0-22-128,0 44-32,0-21 32,0-1-32,-22 22-64,22 0 0,0 0-64,-21 0-32,21 0-32,-22 22 32,22-1 0,0 23 32,0-22 64,0 21-64,0-21 64,22 21-64,-1-21-1,1 0-319,0-22-192,0 22-610,-1-44-799,22 22-1795</inkml:trace>
          <inkml:trace contextRef="#ctx0" brushRef="#br0" timeOffset="1689.0966">0 1001 5797,'0'0'1409,"0"0"-1056,0 0 351,0 21-95,0-21-1,0 22-31,0 0-321,0-1-32,0-21-127,0 22 31,0-22-96,0 22 0,0-22-32,0 0 128,21 0 160,-21 0 32,0-22 65,0 0-225,0 1-32,0-1 0,0 0-64,0-22-64,0 23 0,0-23 0,0 23-224,0 21-577,0-22-512,0 0-481,23 22-1633</inkml:trace>
          <inkml:trace contextRef="#ctx0" brushRef="#br0" timeOffset="2320.1327">282 935 1985,'0'0'5670,"0"0"-4293,0 0 32,-21-22-320,21 22-512,-22 0-129,22 0-159,-22 0-161,22 0-32,-22 0-160,1 22 32,21-22 0,-22 22 0,22-1-32,0 2-32,0-23 64,0 21-33,0-21-95,0 22 64,22-22-192,-1 0 128,1 0-64,0-22 160,-22 22 32,22-21 96,-1 21 0,-21-23 64,0 23 224,0-21 321,0 21-225,0 0 1,0 0-65,0 0-128,0 0-192,0 0-96,0 0-64,0 0 0,0 21 96,0 2-64,0-2 64,0 23 0,0-23 32,0 23-64,0 21 96,22-22-64,-22 22 0,0 0 32,-22 1-32,22-1 64,0-21-96,0-1 64,-21-21 64,21-1-96,0 2 64,0-2 128,-22-21 33,22 0-65,-22-21-224,0-2-32,22-20 0,-21 0 96,-1-23-97,1 23-255,21-23 32,0 24 96,0-2 128,0 22-65,0 0 1,0 1-64,21 21 32,-21 0 64,22 0-64,-22 0-33,21-22-319,1 22-1410,22-22-2562</inkml:trace>
          <inkml:trace contextRef="#ctx0" brushRef="#br0" timeOffset="2757.1577">434 892 7431,'0'-22'1249,"0"22"-96,0 0-416,0 0-65,0 0-448,0 0-160,22 22 257,-1-1-193,1 1 0,0 0-288,0-1-1442,21-21-3619</inkml:trace>
          <inkml:trace contextRef="#ctx0" brushRef="#br0" timeOffset="2577.1473">695 870 8904,'0'-22'1185,"0"22"-1089,0 0 32,-22 22 673,22-22-160,-22 0-33,22 22 1,-21-1-97,-1 1-127,22 0-65,-22 22-64,0-1-160,1 22 64,-1-22-128,0 23 0,22-23-64,-22-21-160,22-1-64,0 2-577,0-23-1345,0-23-160,0 23-1570</inkml:trace>
        </inkml:traceGroup>
        <inkml:traceGroup>
          <inkml:annotationXML>
            <emma:emma xmlns:emma="http://www.w3.org/2003/04/emma" version="1.0">
              <emma:interpretation id="{62F6F6F6-F3D5-4BCD-8C52-C53B7261B01F}" emma:medium="tactile" emma:mode="ink">
                <msink:context xmlns:msink="http://schemas.microsoft.com/ink/2010/main" type="inkWord" rotatedBoundingBox="11798,8506 12783,8434 12821,8953 11836,9025"/>
              </emma:interpretation>
              <emma:one-of disjunction-type="recognition" id="oneOf5">
                <emma:interpretation id="interp25" emma:lang="en-US" emma:confidence="1">
                  <emma:literal>free</emma:literal>
                </emma:interpretation>
                <emma:interpretation id="interp26" emma:lang="en-US" emma:confidence="0">
                  <emma:literal>froe</emma:literal>
                </emma:interpretation>
                <emma:interpretation id="interp27" emma:lang="en-US" emma:confidence="0">
                  <emma:literal>fro</emma:literal>
                </emma:interpretation>
                <emma:interpretation id="interp28" emma:lang="en-US" emma:confidence="0">
                  <emma:literal>Free</emma:literal>
                </emma:interpretation>
                <emma:interpretation id="interp29" emma:lang="en-US" emma:confidence="0">
                  <emma:literal>force</emma:literal>
                </emma:interpretation>
              </emma:one-of>
            </emma:emma>
          </inkml:annotationXML>
          <inkml:trace contextRef="#ctx0" brushRef="#br0" timeOffset="9394.5372">2454 892 3843,'-21'0'224,"21"0"257,0 0 608,0 0 640,0 0-223,0 0-1026,0 0 1,0-22 31,21 22-255,1 0-225,0 0-32,0 0 64,-1 0-32,1 0-32,22 0-128,-23 0-609,23-22-801,-22 22-1440,-1 0-1667</inkml:trace>
          <inkml:trace contextRef="#ctx0" brushRef="#br0" timeOffset="9184.5252">2650 653 2690,'0'0'192,"0"0"-128,22 0 257,-22 0 543,0 0 97,0 0-192,0 0 288,0 0 545,0 0 159,0 0-608,0-22-672,0 22-257,-22-22-64,22 22 64,-22-21-160,22 21-32,-21-22 65,-1 22-65,0 0 0,22 0-64,-22 0 64,1 0-96,21 22-65,-22-1 65,22 1 0,-22 0 0,22 21 64,0-21 32,0 21 64,0 1 32,0-1 129,22 1-129,-22-1 32,22 0-96,-22-20-32,21-2 0,-21 1 32,0-22-96,22 0 0,-22 22-352,0-22-577,0 0-609,0 0-159,0-22-2307</inkml:trace>
          <inkml:trace contextRef="#ctx0" brushRef="#br0" timeOffset="10181.5823">2715 892 3715,'0'21'1217,"0"-21"-1121,0 0 257,0 0 1056,0 0-288,0 0-416,0 22-289,0-22-256,0 22-96,22-1 32,-22-21-32,0 23 97,0-23-1,0 0 192,0 0 129,0 0 319,0 0 257,0 0-160,0-23-545,0 23-255,0-21-33,21-1-96,-21 0 96,0 1-64,0-1-32,0 22 0,23-22-32,-23 22-1,0 0 1,21-22-32,-21 22-32,22 0 32,-22 22 64,21-22 0,2 0 0,-2 22 64,-21-22 0,22 22-32,-1-22 32,2 21-32,-23-21 0,21 0 32,1 0 32,-22 0 64,0 0-32,21 0-32,-21-21 97,0 21-65,22-22 32,-22 0 0,0 22-32,0-22-64,0 1 32,-22-1-96,22 0 0,-21 22 0,21-21-64,-22 21-128,22 21 0,-21-21 95,21 22 33,-23-22 32,23 22-32,0-1 32,0 23 64,0-22 0,23-1 96,-2 1 32,1 0 0,21-22-64,-21 21 65,21-21 63,-21 0 32,22 0-96,-23-21 0,23 21 32,-22-22-96,-1 0 65,-21 1 31,0-1 0,21 0 32,-21 22-64,-21-22-32,21 1-64,-21 21-32,-1-22 0,0 22-64,0 0-64,1 0 32,21 22 0,-22-1-32,22 1 64,0 0 64,0 0 64,0 21-32,22-21 0,-1-1-32,23 2-32,-22-2-96,20-21-417,2 0-544,-1 0-897,1 0-4548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55:25.0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D51DA2-C9F3-42F7-9A46-B54401EC91EB}" emma:medium="tactile" emma:mode="ink">
          <msink:context xmlns:msink="http://schemas.microsoft.com/ink/2010/main" type="inkDrawing" rotatedBoundingBox="9172,7541 9520,6427 9555,6438 9207,7553" semanticType="callout" shapeName="Other">
            <msink:sourceLink direction="with" ref="{60DF8C7D-5921-4136-B460-F57DA228B8E4}"/>
          </msink:context>
        </emma:interpretation>
      </emma:emma>
    </inkml:annotationXML>
    <inkml:trace contextRef="#ctx0" brushRef="#br0">348-4 768,'21'0'577,"-21"0"800,0 0 513,0 0-353,0 0-512,0 0-320,0 0-225,0 0-159,0 0-193,0 0 32,0 0-32,0 0 32,0 0 129,0 0 159,0 0 129,0 0 31,0 0-159,0 21 31,0-21-64,-21 0 1,21 22-129,0 0 64,0-22-127,-23 44-65,23-1 32,-21 0-64,-1 23 0,1-1-96,-2 21-32,2 2 96,-1 21 0,-22-23-64,23 1 0,-1-22 32,1 0-31,-1 1 31,0-23 32,0 0 0,22-21 0,0 0 64,-21-22-32,21 0-64,0 0-128,0 0-352,0 0-930,0 0-1760,0 0-5639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55:31.3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B2A90F9-351C-465C-BA74-4D5835234226}" emma:medium="tactile" emma:mode="ink">
          <msink:context xmlns:msink="http://schemas.microsoft.com/ink/2010/main" type="writingRegion" rotatedBoundingBox="11496,6390 11930,6390 11930,7585 11496,7585"/>
        </emma:interpretation>
      </emma:emma>
    </inkml:annotationXML>
    <inkml:traceGroup>
      <inkml:annotationXML>
        <emma:emma xmlns:emma="http://www.w3.org/2003/04/emma" version="1.0">
          <emma:interpretation id="{7709A4CE-5F8D-435E-894B-7FC7DDFFD6B3}" emma:medium="tactile" emma:mode="ink">
            <msink:context xmlns:msink="http://schemas.microsoft.com/ink/2010/main" type="paragraph" rotatedBoundingBox="11496,6390 11930,6390 11930,7585 11496,75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8EF206-3A40-4CA9-BD5A-BC023461E35E}" emma:medium="tactile" emma:mode="ink">
              <msink:context xmlns:msink="http://schemas.microsoft.com/ink/2010/main" type="line" rotatedBoundingBox="11496,6390 11930,6390 11930,7585 11496,7585"/>
            </emma:interpretation>
          </emma:emma>
        </inkml:annotationXML>
        <inkml:traceGroup>
          <inkml:annotationXML>
            <emma:emma xmlns:emma="http://www.w3.org/2003/04/emma" version="1.0">
              <emma:interpretation id="{93F42064-1D50-4114-92C8-47CD47BB2ECA}" emma:medium="tactile" emma:mode="ink">
                <msink:context xmlns:msink="http://schemas.microsoft.com/ink/2010/main" type="inkWord" rotatedBoundingBox="11496,6390 11930,6390 11930,7585 11496,7585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9</emma:literal>
                </emma:interpretation>
                <emma:interpretation id="interp3" emma:lang="en-US" emma:confidence="0">
                  <emma:literal>7</emma:literal>
                </emma:interpretation>
                <emma:interpretation id="interp4" emma:lang="en-US" emma:confidence="0">
                  <emma:literal>M</emma:literal>
                </emma:interpretation>
              </emma:one-of>
            </emma:emma>
          </inkml:annotationXML>
          <inkml:trace contextRef="#ctx0" brushRef="#br0">431 1177 2338,'-21'0'1281,"21"-21"-96,0 21 128,0 0-384,0 0-96,0 0 160,0-22-96,-22 22-321,22 0-95,0-22-97,0 22-32,-22-22 1,22 1-65,0-23-64,-22 0-32,22 1-95,-21-22-65,-1 0 32,22 0-128,-21 0 96,-2 22-32,2-23 32,21 23 0,-22-1-64,1 0 128,21 23-160,-23-23 128,2 1-160,21 21 64,0-21 0,-22-1-32,22 1-1,0 0-31,-21-1 0,21 22 96,0 0 0,0 22 0,0-21 32,0 21-64,0 0 32,0 0-224,0 0-128,-23 21 63,23-21 161,-21 22 64,21 0 0,-22 22 64,22-23 0,0 23-32,-21-23 64,21 1-32,-22 0 0,22-22-64,0 0 64,0 0 64,0 0 64,22 0 32,-22-22-95,21-21-33,1-1 0,-1 0 0,2 1-64,-2 21 64,-21-21 0,22 43-64,-22-22 128,0 22-64,0 0 0,0 0-160,0 0-225,0 0 193,0 22 160,0 0-32,21-1 32,-21 23 0,23-23 0,-2 23-705,1-22-1793,-1 0-4388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55:41.29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8DBDCCB-8FD2-4D04-AC65-D6FDE6961222}" emma:medium="tactile" emma:mode="ink">
          <msink:context xmlns:msink="http://schemas.microsoft.com/ink/2010/main" type="inkDrawing" rotatedBoundingBox="13596,6399 15418,7772 15348,7864 13527,6491" semanticType="callout" shapeName="Other">
            <msink:sourceLink direction="with" ref="{55785556-F590-49E8-BACC-92A0412861E7}"/>
            <msink:sourceLink direction="with" ref="{9DC8715A-88BB-44AF-A740-B5A532CE4FDA}"/>
            <msink:sourceLink direction="with" ref="{BBB3B63A-F6E2-4E67-8CE2-492944EB1F66}"/>
          </msink:context>
        </emma:interpretation>
      </emma:emma>
    </inkml:annotationXML>
    <inkml:trace contextRef="#ctx0" brushRef="#br0">-1 0 1601,'0'0'1153,"0"0"256,0 0 193,0 0-225,0 0-352,0 0-416,0 0-417,0 0-224,0 0-32,0 0-32,0 0 192,0 0 96,0 22 96,21-22 1,-21 0-97,23 21 32,-2-21 32,1 23 33,22-2 63,-23 1-64,1 0-64,22-1 33,-23 1 95,22-22-128,1 22 0,-22 0-31,21-1 31,1 1-160,-1 0 32,1-1 0,-1 1-32,0 0-32,0-1 32,1 23 32,-1-22-32,1 21-32,-1-21 32,-21 21 32,22 0-96,-23 1 33,22 0-1,1-1 32,-22-21-32,22 21 32,-1 1 96,0-24 32,1 25-32,-1-24 193,1 23-129,-1-22-32,1 21 0,-1-21-160,1 0 64,-1 0-64,1 21 0,-1-21 0,1-1 32,-1 23-64,-22-23 64,23 2-32,-22-1 0,-1-1-32,-21 1 97,22-22-97,-22 21 64,22-21-64,-22 0 64,0 0-256,0 22-257,0-22-512,0 0-929,0-22-3234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55:38.69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FB11B2A-516C-45F6-8802-F8BE4E6955C4}" emma:medium="tactile" emma:mode="ink">
          <msink:context xmlns:msink="http://schemas.microsoft.com/ink/2010/main" type="writingRegion" rotatedBoundingBox="11902,9329 13345,9540 13240,10256 11797,10045"/>
        </emma:interpretation>
      </emma:emma>
    </inkml:annotationXML>
    <inkml:traceGroup>
      <inkml:annotationXML>
        <emma:emma xmlns:emma="http://www.w3.org/2003/04/emma" version="1.0">
          <emma:interpretation id="{4DE257FC-5EA0-42DA-B5CC-8CB96D384CB2}" emma:medium="tactile" emma:mode="ink">
            <msink:context xmlns:msink="http://schemas.microsoft.com/ink/2010/main" type="paragraph" rotatedBoundingBox="11902,9329 13345,9540 13240,10256 11797,100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84717D-34C8-4C10-9EEB-205D28F0AB88}" emma:medium="tactile" emma:mode="ink">
              <msink:context xmlns:msink="http://schemas.microsoft.com/ink/2010/main" type="line" rotatedBoundingBox="11902,9329 13345,9540 13240,10256 11797,10045"/>
            </emma:interpretation>
          </emma:emma>
        </inkml:annotationXML>
        <inkml:traceGroup>
          <inkml:annotationXML>
            <emma:emma xmlns:emma="http://www.w3.org/2003/04/emma" version="1.0">
              <emma:interpretation id="{CE667965-7E8A-4697-88C7-741DC924CF1A}" emma:medium="tactile" emma:mode="ink">
                <msink:context xmlns:msink="http://schemas.microsoft.com/ink/2010/main" type="inkWord" rotatedBoundingBox="11902,9329 13345,9540 13240,10256 11797,10045"/>
              </emma:interpretation>
              <emma:one-of disjunction-type="recognition" id="oneOf0">
                <emma:interpretation id="interp0" emma:lang="en-US" emma:confidence="0">
                  <emma:literal>energy</emma:literal>
                </emma:interpretation>
                <emma:interpretation id="interp1" emma:lang="en-US" emma:confidence="0">
                  <emma:literal>every</emma:literal>
                </emma:interpretation>
                <emma:interpretation id="interp2" emma:lang="en-US" emma:confidence="0">
                  <emma:literal>Energy</emma:literal>
                </emma:interpretation>
                <emma:interpretation id="interp3" emma:lang="en-US" emma:confidence="0">
                  <emma:literal>emerge</emma:literal>
                </emma:interpretation>
                <emma:interpretation id="interp4" emma:lang="en-US" emma:confidence="0">
                  <emma:literal>•verge</emma:literal>
                </emma:interpretation>
              </emma:one-of>
            </emma:emma>
          </inkml:annotationXML>
          <inkml:trace contextRef="#ctx0" brushRef="#br0">2476 1653 5669,'0'0'1057,"0"0"0,0 0-192,0 0-609,0 0-288,0 0 32,0 0 64,22 0 192,-22 0 193,22 0 63,-1 0-31,-21 0 159,22 0-127,0-23-33,0 23-63,-1-21-161,1-1-32,-22 0 0,0 22 0,0-21 65,0 21-65,0 0 0,0-22-96,-22 22-96,22 0 0,-21 0 64,-1 0-192,22 22 0,-22-22 64,0 43 0,1-21-32,-1-1 32,22 23 64,0 0 32,0-23-128,0 1 32,0 0 32,22-1 0,-1-21 64,1 0 32,0 0 160,0-21-95,21-1-65,-21 0 0,0 1-32,-1-23-64,1 23 32,-22-2 32,21 23-96,-21-21 32,23 21-32,-23 0-32,0 0 0,0 0-160,0 0 191,0 21 33,0-21 33,0 44-1,0-23-64,0 2 96,0-2-64,0 1 0,0-22 0,0 0 0,0 22 0,21-22 0,-21 0 0,22-22 96,-22 22-64,21-22-32,-21 22 0,23-21-32,-2-2-64,-21 2 64,22 0-97,-22-2 97,0 23 0,21 0-32,-21 0 32,0 0-96,0 0-320,0 0 95,0 0 257,0 23 64,0-2-64,23-21 96,-23 21 0,21-21 0,1 23 0,-22-23 64,21 0 0,1 0 32,-22-23 65,22 23 127,0-21-64,-22 0-32,21-2-128,-21 2 64,22-1-32,-22 0-31,0 1-33,0 21 32,-22-22-32,22 22-32,0 0-64,-21 0-65,21 0 33,0 22-32,-22-1 96,22 1-32,0 0 96,-22-1-64,22 23 64,22-23 0,-22 2-64,22-2 0,-22-21 32,21 22-160,1-22-256,0 0-449,0 0-1249,21-22-2018</inkml:trace>
          <inkml:trace contextRef="#ctx0" brushRef="#br0" timeOffset="304.0174">3215 1630 2850,'0'0'2883,"0"0"-3331,22 0 512,-22 23 352,0-23-32,22 0 385,-22 21-32,21 0-129,-21-21-63,0 23-1,0-23-63,0 0 31,0 0-31,0 0 287,0 0 161,0 0-96,0 0-224,0 0-417,0-23-64,0 2-96,0 0 32,0-2-32,0 2-32,0-1-32,0 0-32,0 1-32,21 21-417,-21 0-736,22-22-897,0 22-1025,0 0-1121</inkml:trace>
          <inkml:trace contextRef="#ctx0" brushRef="#br0" timeOffset="912.0521">3519 1587 4900,'0'0'1954,"0"0"-417,0 0-672,0-22 224,0 22-192,-22 0-256,22-21-161,0 21 65,-22 0-193,1 0-160,21 21-160,-22-21-32,22 22 32,-22-22-32,22 22 0,0-1-64,0 2-32,0-23 32,0 21 64,22-21-96,-22 21 160,22-21-32,-1-21 32,1 21 64,-22-21-64,22 21 32,0-23-64,-22 23 65,21-21-1,-21 21 0,0 0 32,0-22-96,0 22 0,0 0-32,0 0-96,0 22-64,0-22 224,0 21 0,0 2-32,0-2 0,22 23-32,-22-1 32,21 0-32,-21 1 32,0 21 0,0 0-32,0 1 0,0-23 32,0 22 32,0-21-32,0-23 128,0 1 193,-21 1 159,21-23-160,-22 20-127,22-40-161,-21 20-128,21-23-33,-22-20 33,0-1 0,0-21-32,22-1-160,-21 23 96,-1-22 64,22 22 64,-22 21 32,22 0-64,0 0 0,0 1-161,22-1 1,-22 22-32,22 0-257,-1 0-479,1 0-1122,22 0-1794,-1 0-737</inkml:trace>
          <inkml:trace contextRef="#ctx0" brushRef="#br0" timeOffset="1393.0797">3736 1630 5220,'22'-21'513,"-22"21"-321,0 0 513,0 0 640,21 0-256,-21 21-96,23-21-609,-2 23-255,22-2-226,-21-21-1568,22 21-4037</inkml:trace>
          <inkml:trace contextRef="#ctx0" brushRef="#br0" timeOffset="1197.0685">3953 1630 2049,'-21'23'4741,"21"-23"-3588,-22 0 192,22 0 257,0 21-833,-22-21-225,22 21 1,0 2-97,-22-2-128,22 1-160,-21 21-31,21 1-1,-22-1-96,22 1 64,-21-1-128,21-21-96,0-1-449,0 2-800,0-23-1474,0 0-800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55:49.1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279EB19-0975-43AA-A32E-445553E3104F}" emma:medium="tactile" emma:mode="ink">
          <msink:context xmlns:msink="http://schemas.microsoft.com/ink/2010/main" type="writingRegion" rotatedBoundingBox="16795,8466 18128,8740 17862,10034 16529,9760"/>
        </emma:interpretation>
      </emma:emma>
    </inkml:annotationXML>
    <inkml:traceGroup>
      <inkml:annotationXML>
        <emma:emma xmlns:emma="http://www.w3.org/2003/04/emma" version="1.0">
          <emma:interpretation id="{2CA893BF-53C8-45A3-B02E-CA5387E0A081}" emma:medium="tactile" emma:mode="ink">
            <msink:context xmlns:msink="http://schemas.microsoft.com/ink/2010/main" type="paragraph" rotatedBoundingBox="16763,8478 17717,8580 17670,9019 16716,89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14DE63-E8D7-4DD3-89E0-D86D33EAB117}" emma:medium="tactile" emma:mode="ink">
              <msink:context xmlns:msink="http://schemas.microsoft.com/ink/2010/main" type="line" rotatedBoundingBox="16763,8478 17717,8580 17670,9019 16716,8917"/>
            </emma:interpretation>
          </emma:emma>
        </inkml:annotationXML>
        <inkml:traceGroup>
          <inkml:annotationXML>
            <emma:emma xmlns:emma="http://www.w3.org/2003/04/emma" version="1.0">
              <emma:interpretation id="{FABCFB6A-592D-40E7-BB5C-625C67A99AAB}" emma:medium="tactile" emma:mode="ink">
                <msink:context xmlns:msink="http://schemas.microsoft.com/ink/2010/main" type="inkWord" rotatedBoundingBox="16763,8478 17717,8580 17670,9019 16716,8917"/>
              </emma:interpretation>
              <emma:one-of disjunction-type="recognition" id="oneOf0">
                <emma:interpretation id="interp0" emma:lang="en-US" emma:confidence="1">
                  <emma:literal>free</emma:literal>
                </emma:interpretation>
                <emma:interpretation id="interp1" emma:lang="en-US" emma:confidence="0">
                  <emma:literal>froe</emma:literal>
                </emma:interpretation>
                <emma:interpretation id="interp2" emma:lang="en-US" emma:confidence="0">
                  <emma:literal>Free</emma:literal>
                </emma:interpretation>
                <emma:interpretation id="interp3" emma:lang="en-US" emma:confidence="0">
                  <emma:literal>fee</emma:literal>
                </emma:interpretation>
                <emma:interpretation id="interp4" emma:lang="en-US" emma:confidence="0">
                  <emma:literal>tree</emma:literal>
                </emma:interpretation>
              </emma:one-of>
            </emma:emma>
          </inkml:annotationXML>
          <inkml:trace contextRef="#ctx0" brushRef="#br0">44 174 224,'-22'-22'2466,"22"22"-256,-22 0-128,22 0-288,0 0-641,0-22-577,0 22-287,22 0 223,-22 0 193,22 0-225,0 0-191,21 22-129,-21-22-64,0 0-32,21 0 0,-22 22-32,2-22 32,-2 0-32,-21 0-32,22 0 32,-22 0-32,0 0-32,0 0 0,0 0-64,0 21 64,0-21 0,0 0 32,0 0 32,0 0 128,0 0 96,0 0-96,0-21-95,0 21-33,0-22-32,0 0 0,0 0 0,0 1 0,21-1-64,-21 22 31,0-22-63,22 22 32,-22 0-32,0-21-64,22 21 64,-22 0 0,21 21 32,-21-21 32,22 22 0,-22-22 0,22 22 32,-22-22 0,22 21 0,-1-21 32,-21 22-32,22-22 0,-1 0 32,-21 0 32,23 0 64,-23 0 32,21 0 128,-21-22-127,0 22-33,22-21 96,-22-1-128,0 0 0,0 22-32,0-21-64,-22-1 0,22 22-32,0 0-64,-21 0-64,21 0 0,0 0-32,-23 0 95,23 22 33,-21-22-32,21 21 64,0 1-128,0 0 128,0-1 32,21 23 0,-21-22-32,44-1 64,-22-21 0,-1 0 160,2 22-32,20-22 33,-22-22 63,2 22-64,-2-21-32,1-1-64,-1 0 96,-21 22-31,0-22-1,0 1 0,0 21-64,0-22-64,-21 0-32,-1 22-128,1-21-64,21 21 64,-23 0-33,23 0-95,-21 21 64,21-21 32,0 22 64,21 0 64,-21-1-32,23 1 64,20 0 96,-22 0-64,23-1-32,-1-21-577,1 22-800,-1-22-1185,-21 0-2852</inkml:trace>
          <inkml:trace contextRef="#ctx0" brushRef="#br0" timeOffset="-845.0483">283-87 1377,'-22'0'1089,"22"0"-128,0 0 416,0 0 289,22 0-513,-22 0-256,0 0 160,0 0-64,0 0-257,0 0-95,0-22-161,0 22-63,-22 0-1,22 0-64,0-21-191,-21 21-1,-2 0-32,23-22-96,-21 22-32,21 0 0,-22 0-160,1 22 64,21-22 0,-22 0-1,22 21 33,0 1 0,-22 22 0,22-23 64,0 23-64,0-1 64,0 0 64,0-21 0,0 22-64,22-1 0,-22-21 0,0-1 0,0 2 0,22-23-128,-22 0-320,0 0-417,0 0-384,0 0 352,0 0-1153,0 0-1281,-22-23 96</inkml:trace>
        </inkml:traceGroup>
      </inkml:traceGroup>
    </inkml:traceGroup>
    <inkml:traceGroup>
      <inkml:annotationXML>
        <emma:emma xmlns:emma="http://www.w3.org/2003/04/emma" version="1.0">
          <emma:interpretation id="{B5750F88-CC23-49D4-AF29-5C55EEA7756A}" emma:medium="tactile" emma:mode="ink">
            <msink:context xmlns:msink="http://schemas.microsoft.com/ink/2010/main" type="paragraph" rotatedBoundingBox="16746,9040 18013,9300 17862,10034 16595,97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0FC7E3-6818-4CE7-A7EF-7C860CFAC972}" emma:medium="tactile" emma:mode="ink">
              <msink:context xmlns:msink="http://schemas.microsoft.com/ink/2010/main" type="line" rotatedBoundingBox="16746,9040 18013,9301 17862,10034 16595,9774"/>
            </emma:interpretation>
          </emma:emma>
        </inkml:annotationXML>
        <inkml:traceGroup>
          <inkml:annotationXML>
            <emma:emma xmlns:emma="http://www.w3.org/2003/04/emma" version="1.0">
              <emma:interpretation id="{AD61037F-2083-42AC-9F9F-A77FEF783FFA}" emma:medium="tactile" emma:mode="ink">
                <msink:context xmlns:msink="http://schemas.microsoft.com/ink/2010/main" type="inkWord" rotatedBoundingBox="16746,9040 18013,9301 17862,10034 16595,9774"/>
              </emma:interpretation>
              <emma:one-of disjunction-type="recognition" id="oneOf1">
                <emma:interpretation id="interp5" emma:lang="en-US" emma:confidence="1">
                  <emma:literal>energy</emma:literal>
                </emma:interpretation>
                <emma:interpretation id="interp6" emma:lang="en-US" emma:confidence="0">
                  <emma:literal>energy,</emma:literal>
                </emma:interpretation>
                <emma:interpretation id="interp7" emma:lang="en-US" emma:confidence="0">
                  <emma:literal>emerge</emma:literal>
                </emma:interpretation>
                <emma:interpretation id="interp8" emma:lang="en-US" emma:confidence="0">
                  <emma:literal>aergy</emma:literal>
                </emma:interpretation>
                <emma:interpretation id="interp9" emma:lang="en-US" emma:confidence="0">
                  <emma:literal>energe</emma:literal>
                </emma:interpretation>
              </emma:one-of>
            </emma:emma>
          </inkml:annotationXML>
          <inkml:trace contextRef="#ctx0" brushRef="#br0" timeOffset="1147.0656">-43 674 5605,'0'0'320,"0"0"-96,0 0-416,0 0 96,0 0 480,0 0 225,22 0 96,-22 0 127,21 0 65,1 0-32,0 0-288,0 0-65,-1-23-127,-21 23-161,22-21-96,0 0 0,-22 21 0,0-23 0,0 2 32,0 21-96,-22-22-64,22 22-192,-22 0-160,1 0 96,-1 0 31,0 0 33,22 22 96,-22-1 0,22 2 64,-21-2 32,21 0 160,0 23 32,0 0-96,0-23 33,21 1 127,-21-22 64,22 22 97,0-22-33,21 0 0,-21 0-160,0-22-31,0 0-1,-1 1-160,1-1 32,-1 0-64,2 1 32,-23 21-32,0-23 0,0 23 64,0 0-64,0 0-32,0 0-160,0 0-32,0 23 95,0-23 129,0 21-32,0 1 97,0 0-98,0-22 33,0 21 33,0 1-33,0-22-33,0 0 1,0 0 64,0 0-64,0 0 64,21 0 1,-21 0-66,22-22 33,-22 22 0,21-21-32,-21 21-96,22-22 128,-22 22-32,0 0 32,0 0 0,0 0-160,0 0-32,22 0 32,-22 0 96,0 0 64,21 0-32,1 22 32,0-22 0,0 0 64,-1 0-32,1 0 32,-1-22 0,2 22 96,-2-22 0,-21 1 0,22-2 1,-22 23-65,0-21 128,0 0-32,0-2-32,0 23-160,-22-21 32,1 21 0,21 0-64,-23 0 32,2 0-160,21 0 32,-22 21 0,22 2 32,0-2 0,0 0 128,0 2 32,0 20 64,0-21-128,22-1 0,-1 1-32,2-22-321,-2 0-255,1 0-449,-1 0-1185,23 0-2883</inkml:trace>
          <inkml:trace contextRef="#ctx0" brushRef="#br0" timeOffset="1455.0832">630 695 2786,'0'0'1185,"0"0"-1153,0 0 897,0 0 288,0 0-128,22 22-128,-22-22-448,21 22-257,-21-22-32,23 21-64,-23-21 65,0 22-65,0-22 320,0 0 193,0 0 352,0 0 160,0 0-320,0-22-417,0 22-128,0-21-95,0-1-65,0 0-96,0 1-32,0-2-64,0 2-192,0 0-289,0 21-127,21-23-193,1 23-384,-22 0-705,21 0-1057,1 0-1761</inkml:trace>
          <inkml:trace contextRef="#ctx0" brushRef="#br0" timeOffset="2071.1185">913 630 672,'21'0'4869,"-21"0"-2883,0 0-353,-21 0-384,21 0-480,0 0-32,-22 0-225,22-21-223,-22 21-97,0 0-160,1 0-32,21 0 0,-22 0 0,0 21 0,22-21-32,-22 21 64,22 2-64,0-2-64,22-21 96,-22 22 0,22-22 0,0 22 0,-1-22-64,1-22 32,0 22 64,0 0 32,-1-22 32,-21 22 96,22-21 224,-22 21 1,0-23-1,0 23-128,0 0-63,0 0-97,0 0-96,0-21-64,0 21-64,0 21-129,0-21 1,0 0 192,0 23 96,0-2-96,22 1 64,-22 21 128,0 1 1,22-1-1,-22 22-64,0 0 0,0 1-64,0-23 0,-22 1 128,22-1 160,-22 1-63,0-1-1,1 0-64,-1-20 0,0-23-64,22 0-32,-22 0-128,22-23-160,-21 2-32,21-23 128,-22-21 0,22 22-96,-22-22-65,22 21 65,0-21 160,0 21 32,0 23 32,0-1-64,0 0-32,22 1-64,-22 21-32,22 0-32,-1 0-577,1 0-769,22 0-1280,-23 0-3076</inkml:trace>
          <inkml:trace contextRef="#ctx0" brushRef="#br0" timeOffset="2561.1464">1087 674 2081,'0'-23'3844,"0"23"-2018,0 0-1089,0 0 288,0 0 96,21 23 96,-21-2-449,22 23-383,-1-23-289,2 1-64,20 0-961,-22 0-2210</inkml:trace>
          <inkml:trace contextRef="#ctx0" brushRef="#br0" timeOffset="2404.1375">1282 651 5669,'0'0'673,"0"0"512,0 0 993,0 0-481,0 0-480,0 0-256,-21 0-640,21 0-257,0 0 0,0 23-32,-23-2 32,23 1 32,-21 0-32,21 21 128,-22-21-32,1 21-32,-2 1-31,23 0-33,-21-23-32,21 0-32,-22-21-96,22 23-321,0-23-416,0-23-288,0 23 64,22-21-1409,-22 0-2531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34:21.2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FA7ACE-3B3D-4C3B-A2D4-3A979CA98DFE}" emma:medium="tactile" emma:mode="ink">
          <msink:context xmlns:msink="http://schemas.microsoft.com/ink/2010/main" type="writingRegion" rotatedBoundingBox="13325,7418 22095,6856 22207,8598 13436,9160"/>
        </emma:interpretation>
      </emma:emma>
    </inkml:annotationXML>
    <inkml:traceGroup>
      <inkml:annotationXML>
        <emma:emma xmlns:emma="http://www.w3.org/2003/04/emma" version="1.0">
          <emma:interpretation id="{BC07F96D-2B6D-4C07-B0E8-6C1E70099B26}" emma:medium="tactile" emma:mode="ink">
            <msink:context xmlns:msink="http://schemas.microsoft.com/ink/2010/main" type="paragraph" rotatedBoundingBox="14582,7326 17033,7218 17059,7808 14608,791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C2A407E-E47E-4A2F-A947-7457213725D7}" emma:medium="tactile" emma:mode="ink">
              <msink:context xmlns:msink="http://schemas.microsoft.com/ink/2010/main" type="line" rotatedBoundingBox="14582,7326 17033,7218 17059,7808 14608,7916"/>
            </emma:interpretation>
          </emma:emma>
        </inkml:annotationXML>
        <inkml:traceGroup>
          <inkml:annotationXML>
            <emma:emma xmlns:emma="http://www.w3.org/2003/04/emma" version="1.0">
              <emma:interpretation id="{85D52557-16FB-4FF1-805A-BDA9B197779E}" emma:medium="tactile" emma:mode="ink">
                <msink:context xmlns:msink="http://schemas.microsoft.com/ink/2010/main" type="inkWord" rotatedBoundingBox="14582,7326 15673,7278 15699,7868 14608,7916">
                  <msink:destinationLink direction="with" ref="{B8BD3F43-A1CE-438C-88D4-4B59F4480171}"/>
                </msink:context>
              </emma:interpretation>
              <emma:one-of disjunction-type="recognition" id="oneOf0">
                <emma:interpretation id="interp0" emma:lang="en-US" emma:confidence="1">
                  <emma:literal>Gibbs</emma:literal>
                </emma:interpretation>
                <emma:interpretation id="interp1" emma:lang="en-US" emma:confidence="0">
                  <emma:literal>Gibb,</emma:literal>
                </emma:interpretation>
                <emma:interpretation id="interp2" emma:lang="en-US" emma:confidence="0">
                  <emma:literal>Gibb</emma:literal>
                </emma:interpretation>
                <emma:interpretation id="interp3" emma:lang="en-US" emma:confidence="0">
                  <emma:literal>Grubbs</emma:literal>
                </emma:interpretation>
                <emma:interpretation id="interp4" emma:lang="en-US" emma:confidence="0">
                  <emma:literal>Gibb;</emma:literal>
                </emma:interpretation>
              </emma:one-of>
            </emma:emma>
          </inkml:annotationXML>
          <inkml:trace contextRef="#ctx0" brushRef="#br0">240 74 2274,'0'0'1537,"-21"0"417,21 0-385,0-21-383,0 21-290,0 0-255,0 0-161,-22-23 33,22 23-193,0 0 1,-22 0-65,22-21-96,-22 21 0,22 0 128,-21 0 65,21 0-225,-22 0-160,22 21 32,-22 2 0,0-2 64,1 1-64,-1 0 0,22 21 32,-21 1-32,21-1 32,0 22 64,0-22-32,0 23 0,21-23-96,1 1 32,-1-23 0,1 1 32,0-22 128,0 0 0,-1-22 33,1 1 95,-22-1-96,0 0-64,0 1 32,0-1-96,0 1 0,-22-1 1,1-1-33,21 2-32,-22-1 0,22 22 32,-22 0-32,22-22-32,-22 22 32,22 0 0,0 0-64,0 0-193,0 0 1,0 0-64,22 0 224,-22 0 96,22 22 0,0-22 0,-1 0 0,23 0 32,-22 22-32,-1-22-32,-21 21 0,22 2 64,-22-1 0,0-1 32,0 1 32,0-1-64,0 1-32,0 0 0,0-1-192,0-21-609,0 0-897,0 0-480,0-21-1569</inkml:trace>
          <inkml:trace contextRef="#ctx0" brushRef="#br0" timeOffset="190.0003">327 356 2049,'0'0'1282,"0"0"-482,0 0 418,0 0-33,0 0-288,0 23 288,0-23-128,22 43-577,-22-21-288,0-1-64,0-21-192,0 22-352,0-22-609,21 0-801,-21 0-2370</inkml:trace>
          <inkml:trace contextRef="#ctx0" brushRef="#br0" timeOffset="790.001">523-56 4195,'0'20'33,"0"3"383,0-1 449,-22-1 224,22 23-288,22 0-33,-22-1-159,0 1-225,0-1-288,0 0 0,0 1-64,0-23 0,0 2 32,0-1-31,0-22-1,0 0 64,21 0 32,-21 0 96,0 0 128,0 0-127,23-22-161,-23 22-64,21-23 0,-21 23 0,22-21-97,-22 21 33,0 21 64,21-21 64,-21 23 65,0-1 31,22-22-32,-22 21 0,0 1 160,0-22 225,-22 21-257,22-21 160,-21 0-127,-1 0-161,22 0-64,-21-21-320,-2-1-257,2 22-512,-1-43-1537,1 20-2467</inkml:trace>
          <inkml:trace contextRef="#ctx0" brushRef="#br0" timeOffset="1270.0018">740 53 2594,'0'-23'1217,"0"23"224,0 0-255,0 0-674,0 0-480,0 23 128,0-2 545,0 1-129,0 0-31,22-1-193,-22 23 97,0-22-97,0 21-128,0 0-32,0-21-159,0 21 31,0-20-32,0-23 0,0 22-32,0-22 32,0 0-32,0 0 224,0 0-64,22-22-128,-22-1 32,0 2-96,21-1 0,-21 22 0,22-22-32,-22 22-32,22 0-32,-22 0 32,0 0 64,0 0 64,0 22 0,0 0 32,0-22 32,0 21 96,0 2 160,0-23 33,-22 22-97,22-22-192,-22 21 32,1-21-96,21 0-256,-22 0-385,22 0-992,-22-21-2499</inkml:trace>
          <inkml:trace contextRef="#ctx0" brushRef="#br0" timeOffset="1720.0023">1087 248 992,'-21'0'1634,"21"0"-385,-22 0 161,22 0 95,-22 0-320,22 0-448,-22 0-289,22 0-256,0 0-64,-21 22-63,21-22-33,0 0-225,0 0 65,0 0 128,21 0 32,-21 0-32,22 0 0,-22 21 32,22-21-32,-22 0 64,22 0 129,-22 22 223,0-22 161,0 22 159,0-1 65,0-21 32,-22 23-97,22-23-95,-22 22-160,0-22-129,1 0-192,0 0-64,21 21-160,-23-21-320,2 0-705,21-21-1250,-22 21-5092</inkml:trace>
        </inkml:traceGroup>
        <inkml:traceGroup>
          <inkml:annotationXML>
            <emma:emma xmlns:emma="http://www.w3.org/2003/04/emma" version="1.0">
              <emma:interpretation id="{F8043004-5096-4636-A7D2-D667A37A8098}" emma:medium="tactile" emma:mode="ink">
                <msink:context xmlns:msink="http://schemas.microsoft.com/ink/2010/main" type="inkWord" rotatedBoundingBox="16171,7267 17033,7229 17058,7792 16195,7830"/>
              </emma:interpretation>
              <emma:one-of disjunction-type="recognition" id="oneOf1">
                <emma:interpretation id="interp5" emma:lang="en-US" emma:confidence="1">
                  <emma:literal>free</emma:literal>
                </emma:interpretation>
                <emma:interpretation id="interp6" emma:lang="en-US" emma:confidence="0">
                  <emma:literal>'free</emma:literal>
                </emma:interpretation>
                <emma:interpretation id="interp7" emma:lang="en-US" emma:confidence="0">
                  <emma:literal>*free</emma:literal>
                </emma:interpretation>
                <emma:interpretation id="interp8" emma:lang="en-US" emma:confidence="0">
                  <emma:literal>Free</emma:literal>
                </emma:interpretation>
                <emma:interpretation id="interp9" emma:lang="en-US" emma:confidence="0">
                  <emma:literal>froe</emma:literal>
                </emma:interpretation>
              </emma:one-of>
            </emma:emma>
          </inkml:annotationXML>
          <inkml:trace contextRef="#ctx0" brushRef="#br0" timeOffset="2470.0035">1587 291 6245,'22'0'-192,"-22"0"256,0 0 961,22 0-192,-1 0-545,1 22-192,0-22-32,0 0 33,-1 0-33,22 0-64,-20 0-193,-2 22-767,1-22-1539</inkml:trace>
          <inkml:trace contextRef="#ctx0" brushRef="#br0" timeOffset="2280.0032">1935 96 960,'21'-22'1826,"-21"1"-64,0-2-65,-21 2-191,21-1-609,-22 22-449,1-23 1,21 3-225,-23-2-128,2 22 96,-1 0 0,1 0 32,21-22-127,-23 22-97,2 0 64,21 22-32,-22-22-32,1 0 0,21 22-32,0-2 32,-22 3 0,22-1 128,0 22 64,0-1 0,0 0 32,0 23 0,0-23-127,22 22-33,-22-22 32,0-20-64,0-1 32,21-1-64,-21 1 96,0-1-96,0-21-192,0 0-833,0 0-769,0 0-1537</inkml:trace>
          <inkml:trace contextRef="#ctx0" brushRef="#br0" timeOffset="3180.0045">1892 335 448,'0'0'3715,"0"21"-3747,0-21 289,0 23 768,0-23 96,0 22-224,0-22-161,0 0-159,0 0-225,0 0 32,0 0 97,0 0 128,0 0 63,0 0-320,0 0-191,0-22 63,0-1-160,0 2-32,0-1-32,21 0 0,-21 1 0,0-1-32,22 22-96,-22-22 64,21 22-64,-21 0 64,23 0-33,-23 22 65,21-22 32,-21 0 0,22 22 0,-1-22 0,1 21 32,-22-21 33,22 0-33,0 0 32,-22 0-32,21 0 96,-21 0 0,0-21 32,22 21-32,-22 0 0,0-22 0,0 22-64,0-22 33,0 22-65,0 0 32,0-21-64,0 21 0,-22 0-64,22 0-33,0 0-31,-21 21 64,21-21-32,-22 22 32,22 0 0,0-1 64,0 1-32,0-22 32,22 22 32,-1-22 32,1 21 0,0-21 0,0 0 32,-1 0 0,1-21 1,0 21-1,0-22 0,-1 22-32,-21-22 0,22 1 0,-22-1 32,0 22 32,0-22-64,0 22-64,0-21 64,-22 21-64,22-22-64,-21 22-64,21 0 0,-22 22 64,22-1 64,0 1 96,0 0-64,0-1 0,0 1 32,22 0-32,-1-1 96,1 2-64,22-23-96,-1 22-865,0-22-3299</inkml:trace>
        </inkml:traceGroup>
      </inkml:traceGroup>
    </inkml:traceGroup>
    <inkml:traceGroup>
      <inkml:annotationXML>
        <emma:emma xmlns:emma="http://www.w3.org/2003/04/emma" version="1.0">
          <emma:interpretation id="{F0214249-C880-4E26-87C7-8A4600BB0740}" emma:medium="tactile" emma:mode="ink">
            <msink:context xmlns:msink="http://schemas.microsoft.com/ink/2010/main" type="paragraph" rotatedBoundingBox="13361,7990 22132,7428 22207,8598 13436,91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C7205D-9AD8-4831-BAE4-45E42FC55CEB}" emma:medium="tactile" emma:mode="ink">
              <msink:context xmlns:msink="http://schemas.microsoft.com/ink/2010/main" type="line" rotatedBoundingBox="14531,7915 22132,7428 22187,8283 14586,8770"/>
            </emma:interpretation>
          </emma:emma>
        </inkml:annotationXML>
        <inkml:traceGroup>
          <inkml:annotationXML>
            <emma:emma xmlns:emma="http://www.w3.org/2003/04/emma" version="1.0">
              <emma:interpretation id="{1D753502-E400-4BEF-8777-5BCA664724FC}" emma:medium="tactile" emma:mode="ink">
                <msink:context xmlns:msink="http://schemas.microsoft.com/ink/2010/main" type="inkWord" rotatedBoundingBox="14544,8114 15813,8033 15855,8689 14586,8770"/>
              </emma:interpretation>
              <emma:one-of disjunction-type="recognition" id="oneOf2">
                <emma:interpretation id="interp10" emma:lang="en-US" emma:confidence="1">
                  <emma:literal>energy</emma:literal>
                </emma:interpretation>
                <emma:interpretation id="interp11" emma:lang="en-US" emma:confidence="0">
                  <emma:literal>energy,</emma:literal>
                </emma:interpretation>
                <emma:interpretation id="interp12" emma:lang="en-US" emma:confidence="0">
                  <emma:literal>Energy</emma:literal>
                </emma:interpretation>
                <emma:interpretation id="interp13" emma:lang="en-US" emma:confidence="0">
                  <emma:literal>every</emma:literal>
                </emma:interpretation>
                <emma:interpretation id="interp14" emma:lang="en-US" emma:confidence="0">
                  <emma:literal>Energy,</emma:literal>
                </emma:interpretation>
              </emma:one-of>
            </emma:emma>
          </inkml:annotationXML>
          <inkml:trace contextRef="#ctx0" brushRef="#br0" timeOffset="4660.0066">-21 878 5829,'0'0'32,"0"0"32,0 22 353,0-22-129,0 0-256,0 0-32,0 0 64,0 0 160,23 0 32,-23 0 161,21 0-1,1 0 129,-22-22 31,21 0-63,-21 22-97,22-21-224,0-1-64,-22 22-64,0-22 33,0 22-65,0-21 64,0 21 0,0 0-96,-22-22-32,22 22-64,-22 0 64,1 22-65,21-22 97,-22 21-64,1 1-64,21 0 128,-23 21 0,23-21 0,-21 21-64,21-21 32,0-22 0,0 22 64,21-22 128,-21 0-32,23 21 161,-2-21-1,1-21-96,-1 21 32,-21-22-31,22 22-1,0-22-128,0 1 0,-1 21-32,-21-22-32,22 22 32,-22-22-64,0 22-32,0 0 0,0 0-128,0 22 160,0-22 32,0 22 0,0-1 64,0 1-64,0-22 64,0 22-64,0-1 96,-22-21-160,22 0 128,0 0-64,0 0-32,0 0 32,22 0 32,-22-21-32,22 21-32,-22-22-96,22 0 96,-1 1 0,-21-1-64,22 22 63,-22-22-31,22 22-32,-22 0-32,0 0 64,0 0-32,0 0 64,22 22 0,-22-22 0,21 22 0,-21-22 64,22 21 0,-1-21 0,-21 0-32,23 0 0,-2 0 128,1 0 0,-1 0 32,-21 0 33,23-21-65,-2-1-32,-21 22 0,0-22-32,0 22 128,0-22-32,0 22-64,0-21 33,0-1-65,0 22 0,-21 0-64,21-22 0,-23 22-64,23 0 0,-21 0-97,21 22 33,-22-22 0,22 22 64,0-1-32,0 23 64,0-22 0,22 21 64,-22-21-64,44-22 32,-23 21-288,1-21-385,22 0-1121,-23 0-1729,1 0-2178</inkml:trace>
          <inkml:trace contextRef="#ctx0" brushRef="#br0" timeOffset="4960.0069">610 900 3971,'0'0'289,"0"22"-97,21-22 1121,-21 0-128,0 21-352,22 1-353,-22-22-255,0 22-1,22-22-96,-22 0-32,0 0 32,0 0 353,0 0 447,0 0 65,0 0-320,0 0-513,0-22-32,0 0-32,0-21-64,0 21-64,22 0-64,-22-21-224,0 21-545,21 1-608,-21 21-545,22-22-448,0 22 352,0 0 288</inkml:trace>
          <inkml:trace contextRef="#ctx0" brushRef="#br0" timeOffset="5500.0076">849 791 1249,'0'0'2466,"0"0"-352,0 0-512,0 0-193,0 0-576,0 0-545,0 0 32,-22 0-128,22 0-128,-22 0-31,22 0-66,-21 22 33,21-22-64,0 22 64,-22-22 0,22 21 0,22-21-128,-22 22 192,0-22 32,21 0-31,-21 0 31,22 0 32,-22 0 0,22-22 0,-22 22 128,0-21-32,22-1 33,-22 22-1,0 0-160,0 0-64,0 0-64,0 0-160,0 0-64,0 22 256,0-22 64,0 21 32,21 23 0,-21-22-64,0 21 96,0 0 128,0 1-128,0 0-64,0 21 0,0-22-32,0 1 33,0-1-33,-21-21 32,21-1 32,-22 1 0,22-22 64,0 0 64,0 0 64,-22 0-127,22 0-129,-22-22 32,1-21-64,21 21 32,-22-21-64,0-1-32,22 1 32,-22 0 64,22-1-96,0 23-33,0 21 33,22-23-64,-22 23 0,22-21-32,0 21-352,-1 0-513,1 0-1057,22-22-2755</inkml:trace>
          <inkml:trace contextRef="#ctx0" brushRef="#br0" timeOffset="5930.0082">979 748 3971,'0'-22'1698,"0"22"-1634,0 22 352,21-22 1250,-21 0-321,22 22-544,0-1-417,0-21-192,-1 22-95,23 0-226,-22-22-2049</inkml:trace>
          <inkml:trace contextRef="#ctx0" brushRef="#br0" timeOffset="5760.0081">1217 748 6470,'0'0'288,"0"0"320,0 0 706,0 0-642,-21 0-287,21 22-161,-22-22-64,22 21 192,-21 1 1,-1 21 95,0-21-95,22 22-129,-22-1-160,1-21-32,21-1-32,-22 2-320,22-23-385,0 0-833,0 0-1088,0 0-1762</inkml:trace>
        </inkml:traceGroup>
        <inkml:traceGroup>
          <inkml:annotationXML>
            <emma:emma xmlns:emma="http://www.w3.org/2003/04/emma" version="1.0">
              <emma:interpretation id="{252AB158-26C8-461E-8178-1B4E377D3A7C}" emma:medium="tactile" emma:mode="ink">
                <msink:context xmlns:msink="http://schemas.microsoft.com/ink/2010/main" type="inkWord" rotatedBoundingBox="16412,8037 17004,7999 17028,8373 16436,8411"/>
              </emma:interpretation>
              <emma:one-of disjunction-type="recognition" id="oneOf3">
                <emma:interpretation id="interp15" emma:lang="en-US" emma:confidence="0">
                  <emma:literal>per</emma:literal>
                </emma:interpretation>
                <emma:interpretation id="interp16" emma:lang="en-US" emma:confidence="0">
                  <emma:literal>re</emma:literal>
                </emma:interpretation>
                <emma:interpretation id="interp17" emma:lang="en-US" emma:confidence="0">
                  <emma:literal>ran</emma:literal>
                </emma:interpretation>
                <emma:interpretation id="interp18" emma:lang="en-US" emma:confidence="0">
                  <emma:literal>re-</emma:literal>
                </emma:interpretation>
                <emma:interpretation id="interp19" emma:lang="en-US" emma:confidence="0">
                  <emma:literal>pa</emma:literal>
                </emma:interpretation>
              </emma:one-of>
            </emma:emma>
          </inkml:annotationXML>
          <inkml:trace contextRef="#ctx0" brushRef="#br0" timeOffset="7300.0102">1848 770 5509,'0'0'-160,"0"21"128,0-21 352,0 22 160,0 0 417,0-1-128,0 1-193,0 0-63,0 21-33,0-21-63,0 0-65,0-1-128,0 2 1,0-23-161,0 21 96,0-21 32,0 0 288,0 0 193,0-21-385,0 21-256,0-44 32,0 22-64,0-21 96,-22 21-128,22-22 32,0 1-32,0 0 64,0 21-64,0 0 32,0 1 0,0 21-64,0 0-32,0-23-64,22 23 64,-22 23 64,21-23 32,2 21 0,-23 1 64,0-22-64,21 22 0,-21-1 96,0-21 32,0 0-32,0 22 64,0-22 1,0 0 63,-21 0-64,21 0-32,0 0-64,0 0-64,0 0-32,0 0-32,0 0 0,0 0 0,0-22-32,0 22 32,0 0 32,0 0 0,21 0 32,-21 0 64,22 0 32,-1 0 0,2 0 0,-2 0 64,1 0 0,-1 0 1,1 0 31,0 0 32,-22-21-96,22 21 64,-22-22 32,21 22-31,-21-22-129,0 1 32,0 21 32,0-23-128,0 23 128,-21 0-128,21-21 0,-22 21 0,22 0-96,0 0 0,-22 21-64,22-21 64,-22 23 64,22-2 32,0 1 32,0-22 0,22 22 0,-22-1-32,22-21 128,-22 0-64,22 0 32,-1 0 96,1 0-96,0-21-32,0 21 64,-1-22-128,1 0 0,0 22 0,-22 0-64,22 0 32,-22 0-96,21 0 64,-21 0 64,22 22-64,-22 0-64,21-22-353,2 21-896,20-21-2306</inkml:trace>
        </inkml:traceGroup>
        <inkml:traceGroup>
          <inkml:annotationXML>
            <emma:emma xmlns:emma="http://www.w3.org/2003/04/emma" version="1.0">
              <emma:interpretation id="{07AF2A81-1A31-44AC-BF62-D24DC6BAE100}" emma:medium="tactile" emma:mode="ink">
                <msink:context xmlns:msink="http://schemas.microsoft.com/ink/2010/main" type="inkWord" rotatedBoundingBox="19963,7567 22132,7428 22185,8257 20016,8396"/>
              </emma:interpretation>
              <emma:one-of disjunction-type="recognition" id="oneOf4">
                <emma:interpretation id="interp20" emma:lang="en-US" emma:confidence="1">
                  <emma:literal>chemical</emma:literal>
                </emma:interpretation>
                <emma:interpretation id="interp21" emma:lang="en-US" emma:confidence="0">
                  <emma:literal>chemic of</emma:literal>
                </emma:interpretation>
                <emma:interpretation id="interp22" emma:lang="en-US" emma:confidence="0">
                  <emma:literal>hemi cal</emma:literal>
                </emma:interpretation>
                <emma:interpretation id="interp23" emma:lang="en-US" emma:confidence="0">
                  <emma:literal>chemic at</emma:literal>
                </emma:interpretation>
                <emma:interpretation id="interp24" emma:lang="en-US" emma:confidence="0">
                  <emma:literal>chemic cal</emma:literal>
                </emma:interpretation>
              </emma:one-of>
            </emma:emma>
          </inkml:annotationXML>
          <inkml:trace contextRef="#ctx0" brushRef="#br0" timeOffset="20960.0293">5497 487 1185,'0'0'2050,"0"0"-161,0 0-95,0 0-353,0 0-864,0 0-161,0 0 33,0-22-1,-21 22-63,21 0-65,0 0-160,0 0-64,-23 0-64,23 0-32,0 0-64,-21 22 32,21-22 0,-22 22 32,22-22 32,0 21-32,-21 1 0,21 0 0,0-22 0,0 22-32,0-22 64,0 21-96,0-21 128,0 0-96,21 0 64,-21 0-32,0 22 128,22-22-32,-1 0 0,-21 0-32,23 0 33,-2 0-33,-21 0 0,22 0-64,-22 0 96,21 0-96,-21 0 32,23 0-32,-23 0 0,21 0 0,-21 0 0,22 0 0,-1 0 64,-21 0-64,23 0 32,-2-22 96,1 22-32,-1-21 0,1-1 0,-22-22-32,22 23 0,0-23 0,-22 23-32,21-22 0,-21-2 1,0 2-1,0 0-64,0 21 64,0 0-32,0 1 64,-21-1 96,21 22-160,0 0 32,0 0 64,0 0-128,-22 0-32,22 22 0,-22-1 64,22 1 32,0 21 64,-22 1 32,22 22 32,0-2 0,-21-20-64,21 21-64,0-22 64,0 1-96,0-23 0,0 2 0,0-23-32,0 0 32,0 0 32,0 0 129,0 0-1,21-23 0,-21 2-96,0-1-32,22 0-32,-22 1-32,22-1-32,-22 22-32,0 0 32,22 0-32,-22 0 0,0 0 32,0 0 64,21 0-32,1 22 32,-22-1 32,22-21-64,0 0 64,-22 22-32,21-22 32,1 0 32,0-22-64,0 22 96,-22-21 32,21 21-96,-21-22 64,0 0-32,0 22-32,0-22 0,-21 1-96,21 21-32,0-22 0,-22 22 64,22 0-96,-22 0-32,22 0 95,-22 22-95,22-22 64,0 21 32,0 1 32,0 0-32,0 0 64,0-1 32,22-21 32,-22 22-64,22-22 96,0 0 0,-1 0-64,1-22 32,-1 22 1,2-21-1,-2 21-32,-21-22 0,22 22-32,-22 0 32,21-22 0,-21 22-64,0 0 0,0 0-64,0 0 31,0 22 65,23-22 0,-23 22-32,0-1 64,0-21 1,21 22-33,-21 0 0,0-1 32,0-21-64,0 23-1,0-23 33,0 0 0,22 0 0,-22 0 65,21-23-33,2 2-32,-23-1-97,21 0-95,1 1-128,-1-1 32,1 0 96,-22 22 95,22-22 33,-22 22 32,0 0-32,0 0-32,0 0 32,0 22 64,0-22 0,0 22 64,22-22-64,-22 22 64,0-1-64,0-21 64,0 22-32,0-22-32,0 0 0,0 0 96,0 0 1,21 0 95,1-22-160,-22 22-32,22-21 0,0 21-32,-1-22 32,-21 22 0,22 0 0,-22 0-64,22 0 0,-22 0 32,0 0 32,22 22 32,-22-1 0,0-21-32,0 22-64,21 0-385,-21-22-800,0 0-1730,22 0-4932</inkml:trace>
          <inkml:trace contextRef="#ctx0" brushRef="#br0" timeOffset="21160.0296">6649 487 2466,'0'22'1377,"0"-1"-320,0 1 352,0-22-287,0 22-226,0 0-255,0-1-353,-22 1-192,22-22 32,22 0-384,-22 22-1762,0-22-1985</inkml:trace>
          <inkml:trace contextRef="#ctx0" brushRef="#br0" timeOffset="21320.0298">6649 356 9673,'0'-21'320,"0"21"-32,0-22-64,0 22-224,0 0-160,21 0-32,2 0-897,-2 0-2306</inkml:trace>
          <inkml:trace contextRef="#ctx0" brushRef="#br0" timeOffset="21640.0302">6931 487 544,'-22'0'6790,"1"0"-5701,-2 0 257,23-22-225,-21 22-705,-1 22-160,22-22 161,-21 0-129,21 22-64,0-22 1,0 21-33,0 1 0,0 0-96,0-22 0,21 22 0,-21-1 32,22-21-32,22 0 0,-23 22-31,22-22-642,-20-22-1249,20 22-2434</inkml:trace>
          <inkml:trace contextRef="#ctx0" brushRef="#br0" timeOffset="22270.0311">7126 574 4996,'0'-22'545,"0"22"672,0-22 481,0 22-834,-21 0-127,21 0-32,0 0-289,-22 0-224,22 0-192,0 0 64,-21 0 32,21 22 97,-23-22-1,23 22-96,0-22-64,-21 22 0,21-22-32,0 21-32,0-21 0,21 0 0,-21 0 96,23 0-32,-2 0 0,-21 0-32,22-21 32,-22 21 32,21 0-64,-21-22 0,22 22-64,-22 0-128,22 0-128,-22 0 95,22 0 129,-22 0 32,21 0 96,-21 22-64,22-22 32,0 0 0,-22 21 0,22-21 64,-1 0 0,1-21 0,0 21 129,0-22 127,-1 0 32,1 0 97,22 1-225,-44-1-160,21-21 0,1 21-64,-1-21-32,2-1-32,-23 0-96,0 1 128,0 0 32,-23 21 96,2-22-64,21 23 128,-22-1 128,1 22-128,-2 0-160,2 22-64,-1 21 32,1 1 128,-23 21 129,22 21 63,22-20-128,0 21-32,0 0-96,22-1-224,0-20 192,21-23 0,0 1-128,1-1-705,-1-21-1121,1-22-3075</inkml:trace>
        </inkml:traceGroup>
      </inkml:traceGroup>
      <inkml:traceGroup>
        <inkml:annotationXML>
          <emma:emma xmlns:emma="http://www.w3.org/2003/04/emma" version="1.0">
            <emma:interpretation id="{60E04D4C-6D90-47AD-B176-217BEB6A8D29}" emma:medium="tactile" emma:mode="ink">
              <msink:context xmlns:msink="http://schemas.microsoft.com/ink/2010/main" type="line" rotatedBoundingBox="13418,8585 15701,8533 15714,9087 13431,9139"/>
            </emma:interpretation>
          </emma:emma>
        </inkml:annotationXML>
        <inkml:traceGroup>
          <inkml:annotationXML>
            <emma:emma xmlns:emma="http://www.w3.org/2003/04/emma" version="1.0">
              <emma:interpretation id="{3ECA6709-03DF-4823-9FAB-80961682DD8F}" emma:medium="tactile" emma:mode="ink">
                <msink:context xmlns:msink="http://schemas.microsoft.com/ink/2010/main" type="inkWord" rotatedBoundingBox="13418,8585 14288,8565 14301,9119 13431,9139"/>
              </emma:interpretation>
              <emma:one-of disjunction-type="recognition" id="oneOf5">
                <emma:interpretation id="interp25" emma:lang="en-US" emma:confidence="1">
                  <emma:literal>bulk</emma:literal>
                </emma:interpretation>
                <emma:interpretation id="interp26" emma:lang="en-US" emma:confidence="0">
                  <emma:literal>hulk</emma:literal>
                </emma:interpretation>
                <emma:interpretation id="interp27" emma:lang="en-US" emma:confidence="0">
                  <emma:literal>bunk</emma:literal>
                </emma:interpretation>
                <emma:interpretation id="interp28" emma:lang="en-US" emma:confidence="0">
                  <emma:literal>bulls</emma:literal>
                </emma:interpretation>
                <emma:interpretation id="interp29" emma:lang="en-US" emma:confidence="0">
                  <emma:literal>bull"</emma:literal>
                </emma:interpretation>
              </emma:one-of>
            </emma:emma>
          </inkml:annotationXML>
          <inkml:trace contextRef="#ctx0" brushRef="#br0" timeOffset="10300.0144">-1150 1248 96,'0'0'3907,"0"0"-3362,0-22 224,0 22 384,0 0-545,0 22-352,0-22-159,-22 0 127,22 21 224,0 1 289,0 0 0,0-1-161,0 23-31,0-1-65,0 22-128,0-21-223,0 0-1,0-23-64,0 1 32,0 0 0,0-22 160,0 0 257,0 0 31,0 0 1,0 0-193,22-22-256,-22 0-64,0 1 0,22-2-32,-22 23 0,0-21-64,22 21-32,-22 0 0,21 0-32,-21 0 0,22 0 96,-22 21 0,21 2 64,-21-23-32,0 21 0,0-21 96,0 22 32,0-22 32,-21 22-64,21-22 32,-22 21-64,1-21 64,-1 0-96,22 22 0,-22-22 65,0 0-129,22 0-129,0 0-415,0 0-577,0 0-1282,0-22-3010</inkml:trace>
          <inkml:trace contextRef="#ctx0" brushRef="#br0" timeOffset="10630.0149">-955 1551 4067,'0'0'353,"0"0"-417,0 0 512,0 23 545,0-23-320,0 21-193,0 1-64,0 0 129,0-22-161,23 21 97,-23 1-1,21-22-159,-21 0-65,22 22 96,-1-22-96,2-22-63,-23 22-33,21-22 0,1 1 0,-22-1 0,0 22 0,0-22 129,0 22-97,0-21-64,0-2-64,-22 23-288,22 0-257,0 0-576,0-21-1121,-21 21-3363</inkml:trace>
          <inkml:trace contextRef="#ctx0" brushRef="#br0" timeOffset="10950.0154">-694 1269 3651,'0'0'993,"0"0"-609,0 0 705,0 0-256,0 22-192,0-22 95,0 22-95,0 21 32,22-21-1,-22 21 1,0 1-257,0-1-191,0 23-97,0-23-32,22 0 0,-22 1-96,0-23 0,0 1-32,0-22 32,0 22-288,0-22-609,0 0-353,0-22-928,0 22-3427</inkml:trace>
          <inkml:trace contextRef="#ctx0" brushRef="#br0" timeOffset="11230.0156">-520 1313 2370,'0'-22'961,"0"22"320,0 0 0,0 0 32,0 0-512,0 0-352,0 22 31,0-1-32,0 1 129,0 0 32,0 21-65,0 1-31,0-23-1,0 44-256,0-42-160,0 20-32,0-21-64,0-1-128,0 1-416,0-22-930,0 0-2273</inkml:trace>
          <inkml:trace contextRef="#ctx0" brushRef="#br0" timeOffset="11570.0162">-433 1399 4644,'0'0'448,"0"0"-416,0 0 129,0 0 1120,0 0-288,0 0-353,0 22-383,-22 0 63,22-22 32,-22 22 129,22-1 31,0 1-96,-21-22-63,21 22-97,0-22 0,0 21 65,0-21 31,0 23-224,0-23-64,0 0 32,0 21 160,21-21 65,1 0-161,0 0 0,-1 22-32,1-22 0,0 0-128,0 0-608,-1 0-1666,1 0-5029</inkml:trace>
        </inkml:traceGroup>
        <inkml:traceGroup>
          <inkml:annotationXML>
            <emma:emma xmlns:emma="http://www.w3.org/2003/04/emma" version="1.0">
              <emma:interpretation id="{73D0D4DF-E030-4626-A99E-8F9F42E3F83B}" emma:medium="tactile" emma:mode="ink">
                <msink:context xmlns:msink="http://schemas.microsoft.com/ink/2010/main" type="inkWord" rotatedBoundingBox="14592,8592 15702,8566 15713,9024 14603,9049"/>
              </emma:interpretation>
              <emma:one-of disjunction-type="recognition" id="oneOf6">
                <emma:interpretation id="interp30" emma:lang="en-US" emma:confidence="1">
                  <emma:literal>atom</emma:literal>
                </emma:interpretation>
                <emma:interpretation id="interp31" emma:lang="en-US" emma:confidence="0">
                  <emma:literal>atone</emma:literal>
                </emma:interpretation>
                <emma:interpretation id="interp32" emma:lang="en-US" emma:confidence="0">
                  <emma:literal>alom</emma:literal>
                </emma:interpretation>
                <emma:interpretation id="interp33" emma:lang="en-US" emma:confidence="0">
                  <emma:literal>atoms</emma:literal>
                </emma:interpretation>
                <emma:interpretation id="interp34" emma:lang="en-US" emma:confidence="0">
                  <emma:literal>alone</emma:literal>
                </emma:interpretation>
              </emma:one-of>
            </emma:emma>
          </inkml:annotationXML>
          <inkml:trace contextRef="#ctx0" brushRef="#br0" timeOffset="8860.0124">88 1595 1377,'0'0'1794,"0"0"-97,0 0-288,0 0-736,0 0-160,0-21 95,0 21-95,0 0-33,0 0-160,0 0-127,-22-23-129,22 23 0,0 0-32,-21 0 64,21 0 32,0 23-128,-22-23 0,22 0 0,-21 21-32,21 1-64,0-22 96,0 22 0,0-22 0,0 21 0,0-21 96,0 0-96,0 22 32,21-22 64,-21 0 0,22-22 32,-22 22 32,0-21-31,21 21-65,-21-22 0,0 22 0,0-22 0,0 22 0,0-21-32,0 21-32,0 0 32,0 0-160,0 0 0,0 0 0,0 0 31,0 0 129,22 21-64,-22-21 32,0 22 0,22 0 0,0-22 0,-22 21 0,21-21-64,1 22 0,-22-22 64,22 0 64,0 0-32,-1 0-32,1-22 96,-22 1 1,22-1 31,0 0 64,-22 1 64,21-23 64,1 22 1,-22-21-97,0-1-96,0 1-32,0 21-96,0-21 64,0 21-32,-22 0 0,22 1 32,0-1 0,0 22 97,-21 0-65,21 0 0,0 0-96,0 0-96,0 0-193,0 22 129,0-1 32,0 1 96,0 21 32,21 1 32,-21 21 0,0 0-32,22-22 32,-22 1-64,21 0 0,-21-23-32,23-21-192,-23 22-417,0-22-160,0 0 1,0 0-994,0-22-4612</inkml:trace>
          <inkml:trace contextRef="#ctx0" brushRef="#br0" timeOffset="9320.0131">219 1443 960,'0'0'1025,"21"0"-736,-21 0 1312,22 0 289,-22-22-641,22 22-288,0 0-224,-1 22-353,1-22-224,-1 0-64,2 0 32,-2 22-31,1-22-65,-1 0 0,-21 0 0,0 0 32,0 21 32,0-21 352,0 0 1,0 0-193,0 22-96,-21 0-32,21-22-128,0 21 0,0-21 0,0 23 0,0-2 96,0-21-32,21 22 32,2-22 65,-2 0-1,1 0 64,-1 0-96,2 0 192,-2-22-31,1 22 63,-22 0 64,0-21-31,0 21 95,0-23-160,0 23-127,0-21-33,-22 21-96,1-22-32,-2 22-96,2-22-64,-1 22-353,1 0-384,-2 0-384,2 0-1121,21 0-4709</inkml:trace>
          <inkml:trace contextRef="#ctx0" brushRef="#br0" timeOffset="12740.0178">762 1508 3427,'0'-22'1185,"0"22"352,0 0 161,0 0-609,0 0-384,0 0-385,0 22-128,0-22 64,0 0-31,0 22 31,22-22 0,-22 0-128,0 21 32,0-21-96,0 0 32,0 0-31,0 23-1,0-23-32,0 0-32,0 0 96,0 0-32,0 0 160,0-23 160,0 23-95,0-21-129,21-1-64,-21 0 0,22 1-64,-22-1-32,0 22 0,22-22 0,-22 22-32,0 0-32,0 0 32,22 0-32,-22 0 64,0 0 96,0 0-32,21 22 32,-21 0-32,0-22 64,0 21-96,0 1 0,0-22 0,22 0 0,-22 0-32,0 0 32,0 0 0,0 0 0,0 0 161,0 0 31,21-22-192,2 1 32,-23-1-32,21 22-32,-21-22 0,21 22-32,-21-22 32,0 22-96,0 0-32,0 0 96,22 22 160,-22-22 0,0 22-32,0 0 0,22-1-64,-22 1 32,0 0-64,22-1-769,-1-21-1409,1-21-7399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34:37.2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60D8FA8-309A-45F7-A9AD-1AEA2D59C545}" emma:medium="tactile" emma:mode="ink">
          <msink:context xmlns:msink="http://schemas.microsoft.com/ink/2010/main" type="writingRegion" rotatedBoundingBox="20065,7039 21461,7170 21409,7727 20013,7596"/>
        </emma:interpretation>
      </emma:emma>
    </inkml:annotationXML>
    <inkml:traceGroup>
      <inkml:annotationXML>
        <emma:emma xmlns:emma="http://www.w3.org/2003/04/emma" version="1.0">
          <emma:interpretation id="{BE6EDA3D-35AF-4494-9D60-CE31F74CE1C3}" emma:medium="tactile" emma:mode="ink">
            <msink:context xmlns:msink="http://schemas.microsoft.com/ink/2010/main" type="paragraph" rotatedBoundingBox="20065,7039 21461,7170 21409,7727 20013,75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2C843A-010E-4A6C-ACCB-D1B841B45470}" emma:medium="tactile" emma:mode="ink">
              <msink:context xmlns:msink="http://schemas.microsoft.com/ink/2010/main" type="line" rotatedBoundingBox="20065,7039 21461,7170 21409,7727 20013,7596"/>
            </emma:interpretation>
          </emma:emma>
        </inkml:annotationXML>
        <inkml:traceGroup>
          <inkml:annotationXML>
            <emma:emma xmlns:emma="http://www.w3.org/2003/04/emma" version="1.0">
              <emma:interpretation id="{0A69075C-1A09-4BB2-BAFE-F8A14E072D54}" emma:medium="tactile" emma:mode="ink">
                <msink:context xmlns:msink="http://schemas.microsoft.com/ink/2010/main" type="inkWord" rotatedBoundingBox="20065,7039 21461,7170 21409,7727 20013,7596">
                  <msink:destinationLink direction="with" ref="{76FC64D4-E3BB-49DD-897A-8EB20360E7DE}"/>
                </msink:context>
              </emma:interpretation>
              <emma:one-of disjunction-type="recognition" id="oneOf0">
                <emma:interpretation id="interp0" emma:lang="en-US" emma:confidence="1">
                  <emma:literal>oxygen</emma:literal>
                </emma:interpretation>
                <emma:interpretation id="interp1" emma:lang="en-US" emma:confidence="0">
                  <emma:literal>often</emma:literal>
                </emma:interpretation>
                <emma:interpretation id="interp2" emma:lang="en-US" emma:confidence="0">
                  <emma:literal>Oxygen</emma:literal>
                </emma:interpretation>
                <emma:interpretation id="interp3" emma:lang="en-US" emma:confidence="0">
                  <emma:literal>oaten</emma:literal>
                </emma:interpretation>
                <emma:interpretation id="interp4" emma:lang="en-US" emma:confidence="0">
                  <emma:literal>outyear</emma:literal>
                </emma:interpretation>
              </emma:one-of>
            </emma:emma>
          </inkml:annotationXML>
          <inkml:trace contextRef="#ctx0" brushRef="#br0">70 0 1633,'-22'0'2018,"22"0"-320,0 0-385,0 0-576,0 0-257,0 0-256,-21 0-64,21 22 0,0-22 65,0 0-33,-23 22-96,23 0 0,0 0 32,0 0-32,0-1 0,23-21 32,-23 23 97,21-2 31,1-21 32,-1 0 161,2 0 95,-2 0 257,-21 0-128,0-21-1,0 21-191,0-23-129,0 2-96,0-1-160,0 0 0,-21 0-64,-2 22 32,23-22-128,0 22-128,-21-22-224,21 22-289,0 0-512,-22 0-737,22 22-1409,0-22-3139</inkml:trace>
          <inkml:trace contextRef="#ctx0" brushRef="#br0" timeOffset="490.0006">222 0 1569,'-21'-22'1666,"21"22"-97,0 0 97,0 0-225,21 0-736,-21 0-577,0 22 192,0-22 129,0 22-225,22 0-192,-1 0 32,-21 0-256,22 0-673,0-22-1057,0 0-2498</inkml:trace>
          <inkml:trace contextRef="#ctx0" brushRef="#br0" timeOffset="310.0004">374-22 4292,'0'22'1473,"0"-44"0,0 22 1,0 0-225,0 0-673,0 0-287,0 22-129,0-22 32,0 22 0,-22 0-32,22 0 33,-21 0-33,-1 0 32,0 22-128,22-23 0,-22 24 0,1-2-32,-1-21-64,22 22-96,0-44 32,0 0-160,0 0-609,0 0-512,0-22-1218,0-22-1537</inkml:trace>
          <inkml:trace contextRef="#ctx0" brushRef="#br0" timeOffset="1230.0017">244 25 672,'0'0'1153,"0"0"545,0 0-449,0 0-352,0 0-257,0 0-159,0 0-97,0 0-127,0 0-97,0 21 224,0-21 129,21 0 63,-21 22-63,0 0-129,22-22 0,0 22-63,-22-1-65,22 1-32,-1 0-64,1-2-32,-22-20-64,22 23 0,-22-1 1,22-22 31,-22 21-32,0-21 0,21 0 32,-21 0 32,0 0 64,0 0-32,0 0 64,0 0-384,-21-21-704,21 21-418,0-22-992,0 22-1986</inkml:trace>
          <inkml:trace contextRef="#ctx0" brushRef="#br0" timeOffset="1780.0025">483 46 960,'0'0'1954,"0"-21"96,0 21-640,0 0-770,0 0-320,0 21 193,22-21-33,-22 22-287,21 0-1,1 0-128,-1-22-64,2 21-256,-2 1-545,22-22-609,-20 0-832,-2 0-1665</inkml:trace>
          <inkml:trace contextRef="#ctx0" brushRef="#br0" timeOffset="1600.0021">700 3 1313,'0'0'2626,"0"-22"-1441,0 22 33,0 0-33,0 0-385,-21 0-191,21 22-193,0-22-63,0 0-65,-23 22 192,23-1 33,0 23-1,-21-22-95,-1-1-161,22 23-64,-21-1-64,-2 0-96,23-20 64,-21 20-64,21-21-64,0-22 0,0 0-416,0 0-545,0 0-352,0-22-257,0 0-1825,0 1-1281</inkml:trace>
          <inkml:trace contextRef="#ctx0" brushRef="#br0" timeOffset="2800.0039">896 93 7879,'0'0'929,"0"-22"384,-22 22-64,22 0-672,0-22-417,0 22-96,0 0-32,-22-21 0,22 21 32,0 0-64,-22 0-96,1 0 32,21 0 32,-22 21-32,22-21 32,-21 22-64,21 0 32,0-22-64,0 0 128,21 22-96,-21-22 160,22 0-64,-22 0 32,21 0 96,1 0-64,-22 0 0,22 0 0,-22 0-32,0-22-32,0 22 0,22 0-32,-22 22 96,0-1 256,21 1-192,-21 0 33,0-2-65,22 3 0,-22 20 0,0 1 0,-22 0-32,22-1-32,-21 1 64,-1-23 0,22 23 96,-22-23-31,0-21 127,1 22 0,21-22-64,-22 0 33,1 0-193,21-22-289,0-21-319,0 21-33,0-21 1,21-1 320,-21 23 159,22-23-31,-1 44 32,1-21 0,-22-2 96,22 23-64,0-21 32,-1 21 0,1-22 0,0 22 160,0-23 0,-1 23 0,1-20 0,0-2 65,0 22-65,-1-22 32,-21 1 32,22-1 32,-22 0-96,0 0 1,0 22-33,0-21-32,0 21-64,0 0-96,-22 0-129,22 0 1,0 0 128,-21 0 0,-1 21 0,22 1 96,-22 0 32,22 0 32,0-1-64,0 1 32,0-22 32,22 22 0,-22-22 160,22 0-96,-1 0-63,1 0 31,-1 0 0,-21-22 0,23 22-64,-2-22 0,-21 22 32,0 0 32,0 0 0,0 0-32,22 0-96,-22 0-96,0 0-32,0 0 160,0 22 32,0-22 0,-22 22-32,22-22 0,0 0 0,0 20 32,0-20-64,0 0 32,0 0 0,22 0 96,-22 0-64,0 0 128,21-20-128,-21 20 32,23-22 0,-2 22-64,-21-22-96,22 22 0,-22 0 96,21 0-96,-21 0 32,0 22 64,22 0 0,0-22-192,-22 20-1217,43 3-2339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34:44.0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5B0472-7E17-43CC-933D-590B23BB7403}" emma:medium="tactile" emma:mode="ink">
          <msink:context xmlns:msink="http://schemas.microsoft.com/ink/2010/main" type="writingRegion" rotatedBoundingBox="20285,8054 22476,8005 22493,8797 20303,8845"/>
        </emma:interpretation>
      </emma:emma>
    </inkml:annotationXML>
    <inkml:traceGroup>
      <inkml:annotationXML>
        <emma:emma xmlns:emma="http://www.w3.org/2003/04/emma" version="1.0">
          <emma:interpretation id="{3CEB926D-8109-4930-9660-EAA776DE6306}" emma:medium="tactile" emma:mode="ink">
            <msink:context xmlns:msink="http://schemas.microsoft.com/ink/2010/main" type="paragraph" rotatedBoundingBox="20285,8054 22476,8005 22493,8797 20303,88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7BD011-99C2-4467-B12F-E3BB085686DB}" emma:medium="tactile" emma:mode="ink">
              <msink:context xmlns:msink="http://schemas.microsoft.com/ink/2010/main" type="line" rotatedBoundingBox="20285,8054 22476,8005 22493,8797 20303,8845"/>
            </emma:interpretation>
          </emma:emma>
        </inkml:annotationXML>
        <inkml:traceGroup>
          <inkml:annotationXML>
            <emma:emma xmlns:emma="http://www.w3.org/2003/04/emma" version="1.0">
              <emma:interpretation id="{E54D9AB0-80D5-4F64-92B8-DF4451D36723}" emma:medium="tactile" emma:mode="ink">
                <msink:context xmlns:msink="http://schemas.microsoft.com/ink/2010/main" type="inkWord" rotatedBoundingBox="20285,8054 22476,8005 22493,8797 20303,8845"/>
              </emma:interpretation>
              <emma:one-of disjunction-type="recognition" id="oneOf0">
                <emma:interpretation id="interp0" emma:lang="en-US" emma:confidence="0.5">
                  <emma:literal>potential</emma:literal>
                </emma:interpretation>
                <emma:interpretation id="interp1" emma:lang="en-US" emma:confidence="1">
                  <emma:literal>potent i al</emma:literal>
                </emma:interpretation>
                <emma:interpretation id="interp2" emma:lang="en-US" emma:confidence="0">
                  <emma:literal>potent ial</emma:literal>
                </emma:interpretation>
                <emma:interpretation id="interp3" emma:lang="en-US" emma:confidence="0">
                  <emma:literal>potent int</emma:literal>
                </emma:interpretation>
                <emma:interpretation id="interp4" emma:lang="en-US" emma:confidence="0">
                  <emma:literal>potent ital</emma:literal>
                </emma:interpretation>
              </emma:one-of>
            </emma:emma>
          </inkml:annotationXML>
          <inkml:trace contextRef="#ctx0" brushRef="#br0">20 1 6758,'-21'0'-32,"21"0"-224,0 0 256,0 0 768,0 21 321,21 2-256,-21-2-32,0 23-96,0-1-225,0 1-96,0 21-191,0-22-1,0 0-64,0 1-96,0-22 0,0-1-64,0-21-288,0 0-673,0 0-160,0 0 64,0-21-321,0-23-1665</inkml:trace>
          <inkml:trace contextRef="#ctx0" brushRef="#br0" timeOffset="280.0004">-1 22 3843,'0'-21'993,"0"21"192,0-21 128,0 21-544,0 0-416,21-23 159,1 23 257,0 0-193,0 0-159,-1 23-97,1-23-128,0 21-32,0-21-32,-22 21 65,0-21 223,21 0 225,-21 23 95,-21-23-191,21 0-289,0 21-128,-22-21-64,0 0-32,0 0-64,1 0-288,21 0-417,-22 0-352,22 0-544,-22 0-898,44 0-2049</inkml:trace>
          <inkml:trace contextRef="#ctx0" brushRef="#br0" timeOffset="670.0009">303 66 5124,'0'0'1218,"0"0"-610,0 0 225,0 0-417,0 22-256,-22-22-63,22 0 63,0 22-32,22-22-32,-22 21-64,0-21 160,21 22 128,-21-22-31,23 0-1,-2 0 0,-21 0 0,22-22 1,-22 22-33,0-21 32,0 21 1,0 0 63,0-22-64,-22 0 0,1 22-159,21-21-129,-23 21 32,2 0-96,21 0-481,0 0-640,-22 0-1313,22 0-3268</inkml:trace>
          <inkml:trace contextRef="#ctx0" brushRef="#br0" timeOffset="1600.0021">477-43 4900,'21'0'1185,"-21"0"-768,0 23 1248,23-23-352,-2 0-544,1 21-128,21-21-321,-21 0-64,21 0-95,1 0-65,-22 0 64,-1 0-64,1 0 32,0 0-32,-22-21 128,22 21-64,-22-23 1,0 2-1,0 21-96,0-22-32,-22 22 32,22-22-96,0 22-32,-22 22-64,22-22-32,-22 22 127,22-1 1,0 2 32,-21-2-32,21 0 64,0 2-32,0-2-32,0-21 64,0 22 33,0-22-33,0 0 0,21 22 0,-21-22 0,0 0 0,22 0 32,-22 0 64,22 0-64,-22-22 32,22 22-96,-22-22 0,21 22 0,1-21-64,-22 21 32,21-23 0,-21 23-64,23 0 32,-23 0 64,21 0-96,-21 23 96,0-23 32,22 21 32,-22 1-32,0 0-64,0-1 32,0 1 64,0-22-32,0 0-32,0 0 64,0 0 64,0 0-64,0 0-96,21-22 32,-21 1 0,23-1-64,-23 0-96,21 1-64,-21 21-33,22-23 97,-22 23 64,0 0-32,0 0-64,21 0 128,-21 23 64,0-2-96,0 1 96,0 0 0,22 21 64,-22-21-513,0 21-1312,22-21-1218,-1 0-2530</inkml:trace>
          <inkml:trace contextRef="#ctx0" brushRef="#br0" timeOffset="910.0013">607-369 4996,'-22'0'1474,"22"0"-802,0 23 802,0-23-513,0 0-193,0 21 1,0 1-32,22 21 96,-22 1-225,0-1-159,0 1-129,0-1-160,0 23-64,0-45-32,0 23-64,0-23 0,0 1 0,0 0-288,0-22-513,0 21-832,0-21-1250,0 0-1121</inkml:trace>
          <inkml:trace contextRef="#ctx0" brushRef="#br0" timeOffset="2200.0031">1128 22 5124,'0'0'2018,"0"0"-1441,0 0 928,22 0 705,-1 0-928,23 0-610,-22 0-448,22 0-224,-1 0-32,1 0-608,-23 23-673,1-23-513,-1 0-544,1 0-1282,-22 0-126</inkml:trace>
          <inkml:trace contextRef="#ctx0" brushRef="#br0" timeOffset="2000.0027">1302-369 5028,'0'0'2371,"22"0"-1923,-22 0 64,0 0 545,-22 0-352,22 23-224,0-23 191,0 43 65,0-21-129,0 43-159,0-22-129,0 22-64,0 23-95,0-23 63,0-22-128,0 22-32,0-21 0,0-23-64,0 1 0,0-22-96,0 22-449,0-22-800,0 0-961,0-22-2338</inkml:trace>
          <inkml:trace contextRef="#ctx0" brushRef="#br0" timeOffset="2340.0033">1476 45 544,'-22'0'1762,"22"0"-641,0 0-192,0 21 640,0-21-160,22 44-480,-22-23-320,0 1-129,0 0-191,0 0-193,0-1-96,0 1 0,0-22-321,0 0-1280,0 0-1666</inkml:trace>
          <inkml:trace contextRef="#ctx0" brushRef="#br0" timeOffset="2480.0035">1498-108 9833,'0'-21'128,"0"21"-288,0 0 64,0 0 64,21 0-64,-21 0-2082</inkml:trace>
          <inkml:trace contextRef="#ctx0" brushRef="#br0" timeOffset="3240.0045">1693 175 4420,'-21'-22'224,"21"22"-320,0-22 320,0 22 705,0 0-128,0 0-65,0 0 193,0 0-32,0-21-288,0 21-193,0 0-192,-22 0 97,22 0-65,0 21-160,-22-21-64,22 0 0,-22 22 128,22 0 32,-21-22-64,21 22-31,0-1-33,21-21-96,-21 0 96,0 0 0,22 0 64,-22 0 0,22 0-32,0-21-32,-22 21-96,0-22 32,21 0-32,-21 22 0,0 0 0,0-22-64,22 22 32,-22 0 0,0 0 0,0 0 64,0 22-32,0-22 64,21 22 32,-21-22-64,23 22 32,-2-22 0,1 21 0,-1-21 64,2 0-64,-2 0 64,1-21 96,22-1 161,-23 0 223,1 0 97,-1 1-161,2-23-191,-2 0-97,1 2-128,-22-2 0,21 0-64,-21-21-64,0 0 32,0 22 96,0 21 0,-21 0 32,21 22 96,-22-21 1,1 42-161,-2 1-128,2 0 64,-1 21 288,22 22-96,-21 0-64,21 23-64,21-46-32,-21 24-32,43-44-32,-20-1 64,20-21-288,22 0-545,-22 0-960,-21 0-1218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36:22.5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A52F49E-0C93-4CD6-937C-C054A3513019}" emma:medium="tactile" emma:mode="ink">
          <msink:context xmlns:msink="http://schemas.microsoft.com/ink/2010/main" type="inkDrawing" rotatedBoundingBox="7402,6978 8098,5892 8138,5918 7443,7004" semanticType="callout" shapeName="Other">
            <msink:sourceLink direction="with" ref="{3200CB4E-80BD-4A09-BA4B-EDC48DFBD60C}"/>
          </msink:context>
        </emma:interpretation>
      </emma:emma>
    </inkml:annotationXML>
    <inkml:trace contextRef="#ctx0" brushRef="#br0">696 0 320,'0'0'1153,"0"22"0,0-22-128,-21 0-224,21 22-257,0-22-63,-23 0-33,23 21 161,0-21-193,-21 22 0,21-22-127,-22 22 31,1 0-64,21-1-96,-23 23 65,2-23-129,-1 23-32,1 0 32,-23-1 0,22-21-32,1 22 0,-1-1 32,0-22 0,0 23-32,-21-23 97,21 23-65,0 0 0,1-1 0,-1-21-32,0 21 0,0 1-32,22-23-32,-21 1 0,-1 21 0,1-21 96,-2 21-96,23-20 0,-21-2 64,21 1-32,-22 0-32,1-1 32,21 1 32,0-22 0,-23 0 64,23 21-32,0-21-31,0 0 31,0 0 32,0 0 32,0 0-64,0 0-32,0 0-32,0 0 0,0 0-32,0 0 0,0 0-32,0 0 0,0 0-320,0 0-929,0 0 95,0 0 65,0 0-1569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36:26.2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8BD3F43-A1CE-438C-88D4-4B59F4480171}" emma:medium="tactile" emma:mode="ink">
          <msink:context xmlns:msink="http://schemas.microsoft.com/ink/2010/main" type="inkDrawing" rotatedBoundingBox="14950,6020 14971,7258 14942,7259 14920,6021" semanticType="callout" shapeName="Other">
            <msink:sourceLink direction="with" ref="{85D52557-16FB-4FF1-805A-BDA9B197779E}"/>
          </msink:context>
        </emma:interpretation>
      </emma:emma>
    </inkml:annotationXML>
    <inkml:trace contextRef="#ctx0" brushRef="#br0">21 0 1153,'0'0'1281,"0"0"320,0 0-384,0 0-416,0 0-288,0 0-225,0 0-96,0 0 128,0 0 289,0 0 96,0 0 95,0 0-95,0 0-160,0 22-1,0-22-63,-22 21-129,22 1-64,0 0-64,0-1 65,0 23-193,0 0 32,0-1-64,0 0 32,0 1 96,0-1-32,0 1-31,22 21 159,-22-21 32,0 21 32,0-22-191,0 22-33,0 0 0,0-21-64,0 21-32,0-21 64,0-1-96,0 0 64,0-20-32,0 20-32,0-22 0,0 1 0,0 0 96,0-1-96,0 1 0,0-22 32,0 22-32,0 0-32,0-22 96,0 0-128,0 21 64,0-21-32,0 0 0,0 0 0,0 0-32,0 0 64,0 0 32,0 0 0,0 0-128,0 0 0,0 0-128,0 0-417,0 0-800,0 0-2403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36:27.6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FC64D4-E3BB-49DD-897A-8EB20360E7DE}" emma:medium="tactile" emma:mode="ink">
          <msink:context xmlns:msink="http://schemas.microsoft.com/ink/2010/main" type="inkDrawing" rotatedBoundingBox="19559,5878 20125,7006 20088,7024 19523,5896" semanticType="callout" shapeName="Other">
            <msink:sourceLink direction="with" ref="{0A69075C-1A09-4BB2-BAFE-F8A14E072D54}"/>
          </msink:context>
        </emma:interpretation>
      </emma:emma>
    </inkml:annotationXML>
    <inkml:trace contextRef="#ctx0" brushRef="#br0">-1 0 288,'0'0'769,"0"0"608,0 0-160,0 0 32,0 0-96,0 0-32,0 0-224,0 0-160,0 0-257,0 0-95,0 0-193,0 0 0,0 0-96,0 0 0,0 0 0,0 0 193,0 21 159,0-21-160,21 22-64,-21 0 225,22-1-65,-22 1-95,22 22-97,0-1 0,-1 0-64,1-20-32,0 19 32,0 2-64,-1-22 0,1 21 0,22 1-32,-44-22 97,21 21 31,1 0-32,-1-21 32,-21 21 0,23 1 0,-2 0 32,-21-1-95,21-21 95,1 21-64,-22-21-96,22 0 64,0-1-64,-22 23 32,21-23-32,-21 2 32,22-2 0,-22-21 0,21 22-32,-21 0 0,0-1 0,23 1-32,-23-22 0,0 21-32,21-21 64,-21 22-64,0-22 32,0 0-32,0 0 0,0 0 64,0 0 0,0 0 0,0 0 64,0 0-224,0 0-128,0 0-384,0 0-1026,0 0-2178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818.10742" units="1/in"/>
          <inkml:channelProperty channel="Y" name="resolution" value="5075.43359" units="1/in"/>
          <inkml:channelProperty channel="F" name="resolution" value="0" units="1/dev"/>
        </inkml:channelProperties>
      </inkml:inkSource>
      <inkml:timestamp xml:id="ts0" timeString="2011-02-14T21:50:08.8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10F19F-4997-4CB7-AAE7-066C2735E908}" emma:medium="tactile" emma:mode="ink">
          <msink:context xmlns:msink="http://schemas.microsoft.com/ink/2010/main" type="inkDrawing" rotatedBoundingBox="7994,7454 7998,6193 8281,6194 8277,7455" shapeName="Other"/>
        </emma:interpretation>
      </emma:emma>
    </inkml:annotationXML>
    <inkml:trace contextRef="#ctx0" brushRef="#br0">93 1261 896,'0'0'1153,"0"0"769,0 0 160,0 0-608,0 0-417,0 0-577,0-22-288,0 1 225,0-2-1,23-20 0,-23 20-95,0-41-1,0 21 32,0-22-63,0 0-65,0-1-160,0 1-32,0 0 0,0 0 0,0-22 0,0 44-32,0-23 0,0 1 32,0 21-32,0 1 32,0 0-32,-23-1 0,23 23 0,0-1 32,0 1-64,0-2 0,0 2 32,0-1 32,0 22 0,0 0-32,0 0 0,-21-22 128,21 22-128,0 0 32,0 0-64,0 0-192,0 22 128,0-22 32,-22 22 64,22-1 32,0 2-64,-21-23 64,21 21-32,0 1 0,0-22-32,-23 21 32,23 1 0,0-22 0,0 22 32,0-22-32,0 0 96,0 0 96,0 0-32,0-22-128,0 22-64,23-43 32,-2 21 0,1 1 0,-1-23 0,2 22-32,-23 0 0,21 1 0,1-2 32,-22 23-32,21 0-64,-21 0 0,0 0 0,0 0 0,0 23 64,22-2 0,-22 1 64,22 21 32,0-20-64,-1 20-1153,1-22-3139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30B5A-0C80-49E1-8D22-CA425A706339}" type="datetimeFigureOut">
              <a:rPr lang="en-US" smtClean="0"/>
              <a:t>2/15/2011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03E80-5D38-44BC-BF3E-8413AAE06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91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http://ftp.rta.nato.int/public//PubFullText/RTO/EN/RTO-EN-AVT-142///EN-AVT-142-02.pdf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3E80-5D38-44BC-BF3E-8413AAE069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	K. Reuter and M.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Scheffler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Composition, structure, and stability of RuO</a:t>
            </a:r>
            <a:r>
              <a:rPr lang="en-US" sz="1200" i="1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2(110) as a function of oxygen pressure. Physical Review B, 2002. </a:t>
            </a:r>
            <a:r>
              <a:rPr lang="en-US" sz="1200" b="1" i="1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65(3): p. 035406. (http://dx.doi.org/10.1103/PhysRevB.65.035406 )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3E80-5D38-44BC-BF3E-8413AAE069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3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	H.Q. Shi and C.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Stampfl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and surface structure of gold nanoparticles under oxidizing conditions. Physical Review B, 2008. 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77(9): p. 094127. (http://dx.doi.org/10.1103/Physrevb.77.094127)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3E80-5D38-44BC-BF3E-8413AAE069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3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http://cad4.cpac.washington.edu/winxmorphhome/winxmorph.htm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3E80-5D38-44BC-BF3E-8413AAE069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15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http://lib.semi.ac.cn:8080/tsh/dzzy/wsqk/science/vol295/295-2053.pdf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03E80-5D38-44BC-BF3E-8413AAE069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24.emf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" Type="http://schemas.openxmlformats.org/officeDocument/2006/relationships/image" Target="../media/image11.png"/><Relationship Id="rId21" Type="http://schemas.openxmlformats.org/officeDocument/2006/relationships/image" Target="../media/image28.emf"/><Relationship Id="rId7" Type="http://schemas.openxmlformats.org/officeDocument/2006/relationships/image" Target="../media/image21.emf"/><Relationship Id="rId12" Type="http://schemas.openxmlformats.org/officeDocument/2006/relationships/customXml" Target="../ink/ink13.xml"/><Relationship Id="rId17" Type="http://schemas.openxmlformats.org/officeDocument/2006/relationships/image" Target="../media/image26.emf"/><Relationship Id="rId25" Type="http://schemas.openxmlformats.org/officeDocument/2006/relationships/image" Target="../media/image30.emf"/><Relationship Id="rId33" Type="http://schemas.openxmlformats.org/officeDocument/2006/relationships/image" Target="../media/image35.emf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29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23.emf"/><Relationship Id="rId24" Type="http://schemas.openxmlformats.org/officeDocument/2006/relationships/customXml" Target="../ink/ink19.xml"/><Relationship Id="rId32" Type="http://schemas.openxmlformats.org/officeDocument/2006/relationships/customXml" Target="../ink/ink22.xml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23" Type="http://schemas.openxmlformats.org/officeDocument/2006/relationships/image" Target="../media/image29.emf"/><Relationship Id="rId28" Type="http://schemas.openxmlformats.org/officeDocument/2006/relationships/customXml" Target="../ink/ink21.xml"/><Relationship Id="rId10" Type="http://schemas.openxmlformats.org/officeDocument/2006/relationships/customXml" Target="../ink/ink12.xml"/><Relationship Id="rId19" Type="http://schemas.openxmlformats.org/officeDocument/2006/relationships/image" Target="../media/image27.emf"/><Relationship Id="rId31" Type="http://schemas.openxmlformats.org/officeDocument/2006/relationships/image" Target="../media/image13.png"/><Relationship Id="rId4" Type="http://schemas.openxmlformats.org/officeDocument/2006/relationships/customXml" Target="../ink/ink9.xml"/><Relationship Id="rId9" Type="http://schemas.openxmlformats.org/officeDocument/2006/relationships/image" Target="../media/image22.emf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31.emf"/><Relationship Id="rId30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customXml" Target="../ink/ink28.xml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12" Type="http://schemas.openxmlformats.org/officeDocument/2006/relationships/image" Target="../media/image41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customXml" Target="../ink/ink26.xml"/><Relationship Id="rId14" Type="http://schemas.openxmlformats.org/officeDocument/2006/relationships/image" Target="../media/image4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customXml" Target="../ink/ink6.xml"/><Relationship Id="rId18" Type="http://schemas.openxmlformats.org/officeDocument/2006/relationships/image" Target="../media/image13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emf"/><Relationship Id="rId17" Type="http://schemas.openxmlformats.org/officeDocument/2006/relationships/customXml" Target="../ink/ink8.xml"/><Relationship Id="rId2" Type="http://schemas.openxmlformats.org/officeDocument/2006/relationships/image" Target="../media/image5.png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customXml" Target="../ink/ink4.xml"/><Relationship Id="rId1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Atomistic thermodynamics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including pressure </a:t>
            </a:r>
            <a:r>
              <a:rPr lang="en-US" smtClean="0"/>
              <a:t>and temperature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8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Janaf</a:t>
            </a:r>
            <a:r>
              <a:rPr lang="en-US" dirty="0" smtClean="0"/>
              <a:t> thermodynamic tables</a:t>
            </a:r>
            <a:endParaRPr lang="en-US" dirty="0"/>
          </a:p>
        </p:txBody>
      </p:sp>
      <p:pic>
        <p:nvPicPr>
          <p:cNvPr id="7170" name="Picture 2" descr="C:\Users\jkitchin\AppData\Local\Temp\SNAGHTML125970a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666667" cy="112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2877185" y="2230074"/>
              <a:ext cx="104400" cy="4543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7465" y="2220354"/>
                <a:ext cx="1206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2627345" y="2802474"/>
              <a:ext cx="462600" cy="6876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9785" y="2793834"/>
                <a:ext cx="47916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/>
              <p14:cNvContentPartPr/>
              <p14:nvPr/>
            </p14:nvContentPartPr>
            <p14:xfrm>
              <a:off x="4039985" y="2219274"/>
              <a:ext cx="67680" cy="4590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9185" y="2208834"/>
                <a:ext cx="8568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169" name="Ink 7168"/>
              <p14:cNvContentPartPr/>
              <p14:nvPr/>
            </p14:nvContentPartPr>
            <p14:xfrm>
              <a:off x="3833705" y="3372714"/>
              <a:ext cx="125280" cy="0"/>
            </p14:xfrm>
          </p:contentPart>
        </mc:Choice>
        <mc:Fallback xmlns="">
          <p:pic>
            <p:nvPicPr>
              <p:cNvPr id="7169" name="Ink 716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0" y="0"/>
                <a:ext cx="1252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183" name="Ink 7182"/>
              <p14:cNvContentPartPr/>
              <p14:nvPr/>
            </p14:nvContentPartPr>
            <p14:xfrm>
              <a:off x="3811385" y="2761434"/>
              <a:ext cx="976680" cy="1456200"/>
            </p14:xfrm>
          </p:contentPart>
        </mc:Choice>
        <mc:Fallback xmlns="">
          <p:pic>
            <p:nvPicPr>
              <p:cNvPr id="7183" name="Ink 718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05265" y="2750994"/>
                <a:ext cx="991080" cy="14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197" name="Ink 7196"/>
              <p14:cNvContentPartPr/>
              <p14:nvPr/>
            </p14:nvContentPartPr>
            <p14:xfrm>
              <a:off x="4367585" y="3911994"/>
              <a:ext cx="132840" cy="274680"/>
            </p14:xfrm>
          </p:contentPart>
        </mc:Choice>
        <mc:Fallback xmlns="">
          <p:pic>
            <p:nvPicPr>
              <p:cNvPr id="7197" name="Ink 719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60745" y="3907314"/>
                <a:ext cx="1504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205" name="Ink 7204"/>
              <p14:cNvContentPartPr/>
              <p14:nvPr/>
            </p14:nvContentPartPr>
            <p14:xfrm>
              <a:off x="4750985" y="2195154"/>
              <a:ext cx="1229760" cy="98640"/>
            </p14:xfrm>
          </p:contentPart>
        </mc:Choice>
        <mc:Fallback xmlns="">
          <p:pic>
            <p:nvPicPr>
              <p:cNvPr id="7205" name="Ink 720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44865" y="2185074"/>
                <a:ext cx="12459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06" name="Ink 7205"/>
              <p14:cNvContentPartPr/>
              <p14:nvPr/>
            </p14:nvContentPartPr>
            <p14:xfrm>
              <a:off x="5469545" y="2285154"/>
              <a:ext cx="108360" cy="407160"/>
            </p14:xfrm>
          </p:contentPart>
        </mc:Choice>
        <mc:Fallback xmlns="">
          <p:pic>
            <p:nvPicPr>
              <p:cNvPr id="7206" name="Ink 720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61265" y="2278314"/>
                <a:ext cx="1260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07" name="Ink 7206"/>
              <p14:cNvContentPartPr/>
              <p14:nvPr/>
            </p14:nvContentPartPr>
            <p14:xfrm>
              <a:off x="5514905" y="2715714"/>
              <a:ext cx="900000" cy="664920"/>
            </p14:xfrm>
          </p:contentPart>
        </mc:Choice>
        <mc:Fallback xmlns="">
          <p:pic>
            <p:nvPicPr>
              <p:cNvPr id="7207" name="Ink 720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08785" y="2704914"/>
                <a:ext cx="91836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221" name="Ink 7220"/>
              <p14:cNvContentPartPr/>
              <p14:nvPr/>
            </p14:nvContentPartPr>
            <p14:xfrm>
              <a:off x="7971185" y="2762154"/>
              <a:ext cx="0" cy="55080"/>
            </p14:xfrm>
          </p:contentPart>
        </mc:Choice>
        <mc:Fallback xmlns="">
          <p:pic>
            <p:nvPicPr>
              <p:cNvPr id="7221" name="Ink 722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0" y="0"/>
                <a:ext cx="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225" name="Ink 7224"/>
              <p14:cNvContentPartPr/>
              <p14:nvPr/>
            </p14:nvContentPartPr>
            <p14:xfrm>
              <a:off x="6251465" y="2245914"/>
              <a:ext cx="1504440" cy="206640"/>
            </p14:xfrm>
          </p:contentPart>
        </mc:Choice>
        <mc:Fallback xmlns="">
          <p:pic>
            <p:nvPicPr>
              <p:cNvPr id="7225" name="Ink 722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45345" y="2241234"/>
                <a:ext cx="15217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226" name="Ink 7225"/>
              <p14:cNvContentPartPr/>
              <p14:nvPr/>
            </p14:nvContentPartPr>
            <p14:xfrm>
              <a:off x="6876425" y="2394594"/>
              <a:ext cx="281520" cy="299160"/>
            </p14:xfrm>
          </p:contentPart>
        </mc:Choice>
        <mc:Fallback xmlns="">
          <p:pic>
            <p:nvPicPr>
              <p:cNvPr id="7226" name="Ink 722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70665" y="2389554"/>
                <a:ext cx="2934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227" name="Ink 7226"/>
              <p14:cNvContentPartPr/>
              <p14:nvPr/>
            </p14:nvContentPartPr>
            <p14:xfrm>
              <a:off x="7266665" y="2622834"/>
              <a:ext cx="892080" cy="577080"/>
            </p14:xfrm>
          </p:contentPart>
        </mc:Choice>
        <mc:Fallback xmlns="">
          <p:pic>
            <p:nvPicPr>
              <p:cNvPr id="7227" name="Ink 722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60545" y="2612754"/>
                <a:ext cx="910440" cy="596880"/>
              </a:xfrm>
              <a:prstGeom prst="rect">
                <a:avLst/>
              </a:prstGeom>
            </p:spPr>
          </p:pic>
        </mc:Fallback>
      </mc:AlternateContent>
      <p:pic>
        <p:nvPicPr>
          <p:cNvPr id="7233" name="Picture 4" descr="C:\Users\jkitchin\AppData\Local\Temp\SNAGHTML125ace65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37" y="4419600"/>
            <a:ext cx="378142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34" name="Picture 6" descr="C:\Users\jkitchin\AppData\Local\Temp\SNAGHTML125b369a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816" y="6038850"/>
            <a:ext cx="3657600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35" name="TextBox 7234"/>
          <p:cNvSpPr txBox="1"/>
          <p:nvPr/>
        </p:nvSpPr>
        <p:spPr>
          <a:xfrm>
            <a:off x="5181600" y="4186674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equation relating the DFT energy of O</a:t>
            </a:r>
            <a:r>
              <a:rPr lang="en-US" baseline="-25000" dirty="0" smtClean="0"/>
              <a:t>2</a:t>
            </a:r>
            <a:r>
              <a:rPr lang="en-US" dirty="0" smtClean="0"/>
              <a:t> to a non-zero pressure and temperature</a:t>
            </a:r>
          </a:p>
          <a:p>
            <a:endParaRPr lang="en-US" dirty="0"/>
          </a:p>
          <a:p>
            <a:r>
              <a:rPr lang="en-US" dirty="0" smtClean="0"/>
              <a:t>Can be applied to other gas-phase adsorbates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238" name="Ink 7237"/>
              <p14:cNvContentPartPr/>
              <p14:nvPr/>
            </p14:nvContentPartPr>
            <p14:xfrm>
              <a:off x="4255625" y="3505554"/>
              <a:ext cx="1416240" cy="1196280"/>
            </p14:xfrm>
          </p:contentPart>
        </mc:Choice>
        <mc:Fallback xmlns="">
          <p:pic>
            <p:nvPicPr>
              <p:cNvPr id="7238" name="Ink 723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44465" y="3496194"/>
                <a:ext cx="1436400" cy="121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603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phase Gibbs energies</a:t>
            </a:r>
            <a:endParaRPr lang="en-US" dirty="0"/>
          </a:p>
        </p:txBody>
      </p:sp>
      <p:pic>
        <p:nvPicPr>
          <p:cNvPr id="8194" name="Picture 2" descr="C:\Users\jkitchin\AppData\Local\Temp\SNAGHTML125e3e6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28800"/>
            <a:ext cx="3152381" cy="5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/>
              <p14:cNvContentPartPr/>
              <p14:nvPr/>
            </p14:nvContentPartPr>
            <p14:xfrm>
              <a:off x="3096425" y="2636514"/>
              <a:ext cx="3818520" cy="8222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6705" y="2624274"/>
                <a:ext cx="383796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3301985" y="2317914"/>
              <a:ext cx="131400" cy="3978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90465" y="2308554"/>
                <a:ext cx="15264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01" name="Ink 8200"/>
              <p14:cNvContentPartPr/>
              <p14:nvPr/>
            </p14:nvContentPartPr>
            <p14:xfrm>
              <a:off x="4139705" y="2307114"/>
              <a:ext cx="155520" cy="423360"/>
            </p14:xfrm>
          </p:contentPart>
        </mc:Choice>
        <mc:Fallback xmlns="">
          <p:pic>
            <p:nvPicPr>
              <p:cNvPr id="8201" name="Ink 820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30345" y="2297394"/>
                <a:ext cx="16920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208" name="Ink 8207"/>
              <p14:cNvContentPartPr/>
              <p14:nvPr/>
            </p14:nvContentPartPr>
            <p14:xfrm>
              <a:off x="4874105" y="2331954"/>
              <a:ext cx="655560" cy="492120"/>
            </p14:xfrm>
          </p:contentPart>
        </mc:Choice>
        <mc:Fallback xmlns="">
          <p:pic>
            <p:nvPicPr>
              <p:cNvPr id="8208" name="Ink 820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65825" y="2324034"/>
                <a:ext cx="67572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209" name="Ink 8208"/>
              <p14:cNvContentPartPr/>
              <p14:nvPr/>
            </p14:nvContentPartPr>
            <p14:xfrm>
              <a:off x="4271465" y="3403674"/>
              <a:ext cx="532080" cy="273960"/>
            </p14:xfrm>
          </p:contentPart>
        </mc:Choice>
        <mc:Fallback xmlns="">
          <p:pic>
            <p:nvPicPr>
              <p:cNvPr id="8209" name="Ink 820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63545" y="3392514"/>
                <a:ext cx="5439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225" name="Ink 8224"/>
              <p14:cNvContentPartPr/>
              <p14:nvPr/>
            </p14:nvContentPartPr>
            <p14:xfrm>
              <a:off x="6007745" y="3058794"/>
              <a:ext cx="477360" cy="533160"/>
            </p14:xfrm>
          </p:contentPart>
        </mc:Choice>
        <mc:Fallback xmlns="">
          <p:pic>
            <p:nvPicPr>
              <p:cNvPr id="8225" name="Ink 822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00905" y="3047994"/>
                <a:ext cx="494640" cy="556200"/>
              </a:xfrm>
              <a:prstGeom prst="rect">
                <a:avLst/>
              </a:prstGeom>
            </p:spPr>
          </p:pic>
        </mc:Fallback>
      </mc:AlternateContent>
      <p:sp>
        <p:nvSpPr>
          <p:cNvPr id="8226" name="TextBox 8225"/>
          <p:cNvSpPr txBox="1"/>
          <p:nvPr/>
        </p:nvSpPr>
        <p:spPr>
          <a:xfrm>
            <a:off x="1291071" y="3881735"/>
            <a:ext cx="6492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key to what follows is that G is not the relevant energy, but </a:t>
            </a:r>
            <a:r>
              <a:rPr lang="en-US" dirty="0" smtClean="0">
                <a:sym typeface="Symbol"/>
              </a:rPr>
              <a:t>G</a:t>
            </a:r>
          </a:p>
          <a:p>
            <a:r>
              <a:rPr lang="en-US" dirty="0" smtClean="0">
                <a:sym typeface="Symbol"/>
              </a:rPr>
              <a:t>So we focus on what terms dominate </a:t>
            </a:r>
            <a:r>
              <a:rPr lang="en-US" dirty="0">
                <a:sym typeface="Symbol"/>
              </a:rPr>
              <a:t></a:t>
            </a:r>
            <a:r>
              <a:rPr lang="en-US" dirty="0" smtClean="0">
                <a:sym typeface="Symbol"/>
              </a:rPr>
              <a:t>G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Dimensional analysis leads to: </a:t>
            </a:r>
            <a:r>
              <a:rPr lang="nn-NO" dirty="0"/>
              <a:t>[</a:t>
            </a:r>
            <a:r>
              <a:rPr lang="nn-NO" i="1" dirty="0"/>
              <a:t>pV</a:t>
            </a:r>
            <a:r>
              <a:rPr lang="nn-NO" dirty="0"/>
              <a:t>/</a:t>
            </a:r>
            <a:r>
              <a:rPr lang="nn-NO" i="1" dirty="0"/>
              <a:t>A</a:t>
            </a:r>
            <a:r>
              <a:rPr lang="nn-NO" dirty="0"/>
              <a:t>] = atm Å</a:t>
            </a:r>
            <a:r>
              <a:rPr lang="nn-NO" baseline="30000" dirty="0"/>
              <a:t>3</a:t>
            </a:r>
            <a:r>
              <a:rPr lang="nn-NO" dirty="0"/>
              <a:t>/Å</a:t>
            </a:r>
            <a:r>
              <a:rPr lang="nn-NO" baseline="30000" dirty="0"/>
              <a:t>2</a:t>
            </a:r>
            <a:r>
              <a:rPr lang="nn-NO" dirty="0"/>
              <a:t> ~ 10-3 </a:t>
            </a:r>
            <a:r>
              <a:rPr lang="nn-NO" dirty="0" smtClean="0"/>
              <a:t>meV/Å</a:t>
            </a:r>
            <a:r>
              <a:rPr lang="nn-NO" baseline="30000" dirty="0" smtClean="0"/>
              <a:t>2</a:t>
            </a:r>
            <a:r>
              <a:rPr lang="nn-NO" dirty="0" smtClean="0"/>
              <a:t> </a:t>
            </a:r>
          </a:p>
          <a:p>
            <a:r>
              <a:rPr lang="nn-NO" dirty="0" smtClean="0">
                <a:sym typeface="Symbol"/>
              </a:rPr>
              <a:t>We neglect the pV dependence on G</a:t>
            </a:r>
            <a:endParaRPr lang="en-US" baseline="-25000" dirty="0" smtClean="0">
              <a:sym typeface="Symbo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1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Vibrational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399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often will neglect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vib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 tends to be small except at very high T</a:t>
            </a:r>
          </a:p>
          <a:p>
            <a:r>
              <a:rPr lang="en-US" dirty="0" err="1"/>
              <a:t>Δ</a:t>
            </a:r>
            <a:r>
              <a:rPr lang="en-US" i="1" dirty="0" err="1"/>
              <a:t>F</a:t>
            </a:r>
            <a:r>
              <a:rPr lang="en-US" baseline="30000" dirty="0" err="1"/>
              <a:t>vib,ad</a:t>
            </a:r>
            <a:r>
              <a:rPr lang="en-US" dirty="0"/>
              <a:t> always stays within ≈ ±5 </a:t>
            </a:r>
            <a:r>
              <a:rPr lang="en-US" dirty="0" err="1"/>
              <a:t>meV</a:t>
            </a:r>
            <a:r>
              <a:rPr lang="en-US" dirty="0"/>
              <a:t>/ </a:t>
            </a:r>
            <a:r>
              <a:rPr lang="en-US" dirty="0" smtClean="0"/>
              <a:t>Å</a:t>
            </a:r>
            <a:r>
              <a:rPr lang="en-US" baseline="30000" dirty="0" smtClean="0"/>
              <a:t>2</a:t>
            </a:r>
            <a:r>
              <a:rPr lang="en-US" baseline="-25000" dirty="0"/>
              <a:t> </a:t>
            </a:r>
            <a:r>
              <a:rPr lang="en-US" dirty="0" smtClean="0"/>
              <a:t> for this system</a:t>
            </a:r>
          </a:p>
          <a:p>
            <a:r>
              <a:rPr lang="en-US" dirty="0" smtClean="0"/>
              <a:t>You need to evaluate this for each system</a:t>
            </a:r>
          </a:p>
          <a:p>
            <a:r>
              <a:rPr lang="en-US" dirty="0" smtClean="0"/>
              <a:t>It requires an estimation of phonon DOS of the two systems (clean and covered)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1600200"/>
            <a:ext cx="4867275" cy="3118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 descr="C:\Users\jkitchin\AppData\Local\Temp\SNAGHTML126202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592" y="4751603"/>
            <a:ext cx="4555974" cy="61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699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Configurational</a:t>
            </a:r>
            <a:r>
              <a:rPr lang="en-US" dirty="0" smtClean="0"/>
              <a:t> free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 statistical mechanical treatment to be rigorous</a:t>
            </a:r>
          </a:p>
          <a:p>
            <a:r>
              <a:rPr lang="en-US" dirty="0" smtClean="0"/>
              <a:t>Simple estimate:</a:t>
            </a:r>
            <a:endParaRPr lang="en-US" dirty="0"/>
          </a:p>
        </p:txBody>
      </p:sp>
      <p:pic>
        <p:nvPicPr>
          <p:cNvPr id="10242" name="Picture 2" descr="C:\Users\jkitchin\AppData\Local\Temp\SNAGHTML1266c6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33432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jkitchin\AppData\Local\Temp\SNAGHTML1267225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114800"/>
            <a:ext cx="877252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0969" y="5257800"/>
            <a:ext cx="739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 a typical area per surface site of </a:t>
            </a:r>
            <a:r>
              <a:rPr lang="en-US" i="1" dirty="0"/>
              <a:t>A </a:t>
            </a:r>
            <a:r>
              <a:rPr lang="en-US" dirty="0"/>
              <a:t>~ 10 Å</a:t>
            </a:r>
            <a:r>
              <a:rPr lang="en-US" baseline="30000" dirty="0"/>
              <a:t>2</a:t>
            </a:r>
            <a:r>
              <a:rPr lang="en-US" dirty="0"/>
              <a:t> for transition metal surfaces, we correspondingly </a:t>
            </a:r>
            <a:r>
              <a:rPr lang="en-US" dirty="0" smtClean="0"/>
              <a:t>deduce that </a:t>
            </a:r>
            <a:r>
              <a:rPr lang="en-US" dirty="0"/>
              <a:t>the </a:t>
            </a:r>
            <a:r>
              <a:rPr lang="en-US" dirty="0" err="1"/>
              <a:t>configurational</a:t>
            </a:r>
            <a:r>
              <a:rPr lang="en-US" dirty="0"/>
              <a:t> entropy contribution to the Gibbs free energy is less than 3 </a:t>
            </a:r>
            <a:r>
              <a:rPr lang="en-US" dirty="0" err="1"/>
              <a:t>meV</a:t>
            </a:r>
            <a:r>
              <a:rPr lang="en-US" dirty="0"/>
              <a:t>/ Å</a:t>
            </a:r>
            <a:r>
              <a:rPr lang="en-US" baseline="30000" dirty="0"/>
              <a:t>2</a:t>
            </a:r>
            <a:r>
              <a:rPr lang="en-US" dirty="0"/>
              <a:t> for any </a:t>
            </a:r>
            <a:r>
              <a:rPr lang="en-US" i="1" dirty="0"/>
              <a:t>T </a:t>
            </a:r>
            <a:r>
              <a:rPr lang="en-US" dirty="0" smtClean="0"/>
              <a:t>&lt; 1000 </a:t>
            </a:r>
            <a:r>
              <a:rPr lang="en-US" dirty="0"/>
              <a:t>K [15</a:t>
            </a:r>
            <a:r>
              <a:rPr lang="en-US" dirty="0" smtClean="0"/>
              <a:t>].</a:t>
            </a:r>
          </a:p>
          <a:p>
            <a:endParaRPr lang="en-US" dirty="0"/>
          </a:p>
          <a:p>
            <a:r>
              <a:rPr lang="en-US" dirty="0" smtClean="0"/>
              <a:t>And hence we neglect that too, for pure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7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left?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G E for bulk solids</a:t>
            </a:r>
          </a:p>
          <a:p>
            <a:r>
              <a:rPr lang="en-US" dirty="0" smtClean="0">
                <a:sym typeface="Symbol"/>
              </a:rPr>
              <a:t>Care must be taken for other systems where </a:t>
            </a:r>
          </a:p>
          <a:p>
            <a:pPr lvl="1"/>
            <a:r>
              <a:rPr lang="en-US" dirty="0" smtClean="0">
                <a:sym typeface="Symbol"/>
              </a:rPr>
              <a:t>defects or </a:t>
            </a:r>
            <a:r>
              <a:rPr lang="en-US" dirty="0" err="1" smtClean="0">
                <a:sym typeface="Symbol"/>
              </a:rPr>
              <a:t>configurational</a:t>
            </a:r>
            <a:r>
              <a:rPr lang="en-US" dirty="0" smtClean="0">
                <a:sym typeface="Symbol"/>
              </a:rPr>
              <a:t> disorder is high</a:t>
            </a:r>
          </a:p>
          <a:p>
            <a:pPr lvl="1"/>
            <a:r>
              <a:rPr lang="en-US" dirty="0" smtClean="0">
                <a:sym typeface="Symbol"/>
              </a:rPr>
              <a:t>Large changes in vibrational characteristics of the two states</a:t>
            </a:r>
          </a:p>
          <a:p>
            <a:pPr lvl="1"/>
            <a:r>
              <a:rPr lang="en-US" dirty="0" smtClean="0">
                <a:sym typeface="Symbol"/>
              </a:rPr>
              <a:t>Soft materials where </a:t>
            </a:r>
            <a:r>
              <a:rPr lang="en-US" dirty="0" err="1" smtClean="0">
                <a:sym typeface="Symbol"/>
              </a:rPr>
              <a:t>pV</a:t>
            </a:r>
            <a:r>
              <a:rPr lang="en-US" dirty="0" smtClean="0">
                <a:sym typeface="Symbol"/>
              </a:rPr>
              <a:t> is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in simple </a:t>
            </a:r>
            <a:r>
              <a:rPr lang="en-US" dirty="0" smtClean="0"/>
              <a:t>adsorption</a:t>
            </a:r>
            <a:endParaRPr lang="en-US" dirty="0"/>
          </a:p>
        </p:txBody>
      </p:sp>
      <p:pic>
        <p:nvPicPr>
          <p:cNvPr id="1026" name="Picture 2" descr="C:\Users\jkitchin\AppData\Local\Temp\SNAGHTML15cee2d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514286" cy="11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2975" y="2476732"/>
            <a:ext cx="7068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definition for an average binding energy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Note it has the opposite sign convention from typical thermodynamics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This leads to the following definition for the adsorption energy</a:t>
            </a:r>
            <a:endParaRPr lang="en-US" dirty="0"/>
          </a:p>
        </p:txBody>
      </p:sp>
      <p:pic>
        <p:nvPicPr>
          <p:cNvPr id="1028" name="Picture 4" descr="C:\Users\jkitchin\AppData\Local\Temp\SNAGHTML15cfb6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87" y="3810000"/>
            <a:ext cx="6477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1" y="4688174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Forming a surface with N</a:t>
            </a:r>
            <a:r>
              <a:rPr lang="en-US" baseline="-25000" dirty="0" smtClean="0"/>
              <a:t>o</a:t>
            </a:r>
            <a:r>
              <a:rPr lang="en-US" dirty="0" smtClean="0"/>
              <a:t> oxygen atoms gains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b</a:t>
            </a:r>
            <a:r>
              <a:rPr lang="en-US" dirty="0"/>
              <a:t> </a:t>
            </a:r>
            <a:r>
              <a:rPr lang="en-US" dirty="0" smtClean="0"/>
              <a:t>per atom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At a cost of N</a:t>
            </a:r>
            <a:r>
              <a:rPr lang="en-US" baseline="-25000" dirty="0" smtClean="0"/>
              <a:t>o</a:t>
            </a:r>
            <a:r>
              <a:rPr lang="en-US" dirty="0" smtClean="0"/>
              <a:t> atoms from the gas reservoir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middle term accounts for cases where there are more metal atoms in the oxidized surface than in the clean surface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9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</a:t>
            </a:r>
            <a:r>
              <a:rPr lang="en-US" baseline="-25000" dirty="0" smtClean="0"/>
              <a:t>O2</a:t>
            </a:r>
            <a:r>
              <a:rPr lang="en-US" dirty="0" smtClean="0"/>
              <a:t> and T, which surface structure is most stable?</a:t>
            </a:r>
          </a:p>
          <a:p>
            <a:pPr lvl="1"/>
            <a:r>
              <a:rPr lang="en-US" dirty="0" smtClean="0"/>
              <a:t>The one with the lowest surface energy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 surface energy depends on the number of oxygen atoms and the chemical potential</a:t>
            </a:r>
            <a:endParaRPr lang="en-US" dirty="0"/>
          </a:p>
        </p:txBody>
      </p:sp>
      <p:pic>
        <p:nvPicPr>
          <p:cNvPr id="4" name="Picture 2" descr="C:\Users\jkitchin\AppData\Local\Temp\SNAGHTML124a67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8962"/>
            <a:ext cx="71056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4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surfaces have a constant surface energy</a:t>
            </a:r>
          </a:p>
          <a:p>
            <a:pPr lvl="1"/>
            <a:r>
              <a:rPr lang="en-US" dirty="0" smtClean="0"/>
              <a:t>neglecting temperature dependent vibrational and </a:t>
            </a:r>
            <a:r>
              <a:rPr lang="en-US" dirty="0" err="1" smtClean="0"/>
              <a:t>configurational</a:t>
            </a:r>
            <a:r>
              <a:rPr lang="en-US" dirty="0" smtClean="0"/>
              <a:t> free energy</a:t>
            </a:r>
          </a:p>
          <a:p>
            <a:r>
              <a:rPr lang="en-US" dirty="0" smtClean="0"/>
              <a:t>In the limit of </a:t>
            </a:r>
            <a:r>
              <a:rPr lang="en-US" dirty="0" smtClean="0">
                <a:sym typeface="Symbol"/>
              </a:rPr>
              <a:t></a:t>
            </a:r>
            <a:r>
              <a:rPr lang="en-US" baseline="-25000" dirty="0" smtClean="0">
                <a:sym typeface="Symbol"/>
              </a:rPr>
              <a:t>o</a:t>
            </a:r>
            <a:r>
              <a:rPr lang="en-US" dirty="0" smtClean="0">
                <a:sym typeface="Symbol"/>
              </a:rPr>
              <a:t> = -, all surfaces are clean</a:t>
            </a:r>
            <a:endParaRPr lang="en-US" dirty="0"/>
          </a:p>
        </p:txBody>
      </p:sp>
      <p:pic>
        <p:nvPicPr>
          <p:cNvPr id="4" name="Picture 2" descr="C:\Users\jkitchin\AppData\Local\Temp\SNAGHTML124a67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0"/>
            <a:ext cx="71056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83625" y="4682610"/>
            <a:ext cx="391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 becomes very positive due to entropy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42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Transition from clean to adsorbate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l-GR" dirty="0" smtClean="0"/>
              <a:t>Δ</a:t>
            </a:r>
            <a:r>
              <a:rPr lang="el-GR" i="1" dirty="0" smtClean="0"/>
              <a:t>μ</a:t>
            </a:r>
            <a:r>
              <a:rPr lang="en-US" baseline="-25000" dirty="0"/>
              <a:t>O</a:t>
            </a:r>
            <a:r>
              <a:rPr lang="en-US" dirty="0"/>
              <a:t> = –</a:t>
            </a:r>
            <a:r>
              <a:rPr lang="en-US" i="1" dirty="0" err="1" smtClean="0"/>
              <a:t>E</a:t>
            </a:r>
            <a:r>
              <a:rPr lang="en-US" baseline="-25000" dirty="0" err="1" smtClean="0"/>
              <a:t>b</a:t>
            </a:r>
            <a:r>
              <a:rPr lang="en-US" dirty="0"/>
              <a:t> </a:t>
            </a:r>
            <a:r>
              <a:rPr lang="en-US" dirty="0" smtClean="0"/>
              <a:t>the adsorbate covered surface is as stable as the clean surface</a:t>
            </a:r>
          </a:p>
          <a:p>
            <a:r>
              <a:rPr lang="en-US" dirty="0" smtClean="0"/>
              <a:t>For more positive </a:t>
            </a:r>
            <a:r>
              <a:rPr lang="el-GR" dirty="0"/>
              <a:t>Δ</a:t>
            </a:r>
            <a:r>
              <a:rPr lang="el-GR" i="1" dirty="0"/>
              <a:t>μ</a:t>
            </a:r>
            <a:r>
              <a:rPr lang="en-US" baseline="-25000" dirty="0" smtClean="0"/>
              <a:t>O</a:t>
            </a:r>
            <a:r>
              <a:rPr lang="en-US" dirty="0" smtClean="0"/>
              <a:t> the adsorbate covered surface is more stable than the clean surface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30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Upper bound on number of </a:t>
            </a:r>
            <a:r>
              <a:rPr lang="en-US" dirty="0" err="1" smtClean="0"/>
              <a:t>oxygens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highest number of oxygen atoms a surface can accommodate is in the bulk oxide phase</a:t>
            </a:r>
          </a:p>
          <a:p>
            <a:pPr lvl="1"/>
            <a:r>
              <a:rPr lang="en-US" dirty="0" smtClean="0"/>
              <a:t>in a thick oxide layer on top of the metal N</a:t>
            </a:r>
            <a:r>
              <a:rPr lang="en-US" baseline="-25000" dirty="0" smtClean="0"/>
              <a:t>o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 and the slope of the </a:t>
            </a:r>
            <a:r>
              <a:rPr lang="en-US" baseline="-25000" dirty="0" smtClean="0">
                <a:sym typeface="Symbol"/>
              </a:rPr>
              <a:t>o</a:t>
            </a:r>
            <a:r>
              <a:rPr lang="en-US" dirty="0" smtClean="0">
                <a:sym typeface="Symbol"/>
              </a:rPr>
              <a:t> dependence approaches </a:t>
            </a:r>
          </a:p>
          <a:p>
            <a:r>
              <a:rPr lang="en-US" dirty="0" smtClean="0">
                <a:sym typeface="Symbol"/>
              </a:rPr>
              <a:t>This occurs at a </a:t>
            </a:r>
            <a:r>
              <a:rPr lang="en-US" dirty="0">
                <a:sym typeface="Symbol"/>
              </a:rPr>
              <a:t></a:t>
            </a:r>
            <a:r>
              <a:rPr lang="en-US" baseline="-25000" dirty="0" smtClean="0">
                <a:sym typeface="Symbol"/>
              </a:rPr>
              <a:t>o</a:t>
            </a:r>
            <a:r>
              <a:rPr lang="en-US" dirty="0" smtClean="0">
                <a:sym typeface="Symbol"/>
              </a:rPr>
              <a:t> where the bulk oxide is more favorable than metal and gas phase oxygen</a:t>
            </a:r>
            <a:endParaRPr lang="en-US" dirty="0"/>
          </a:p>
        </p:txBody>
      </p:sp>
      <p:pic>
        <p:nvPicPr>
          <p:cNvPr id="2050" name="Picture 2" descr="C:\Users\jkitchin\AppData\Local\Temp\SNAGHTML160181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09" y="4648200"/>
            <a:ext cx="226695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kitchin\AppData\Local\Temp\SNAGHTML1601be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486400"/>
            <a:ext cx="6915150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14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– 0K, 0 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DFT calculations provide the energy at 0K, in vacuum</a:t>
            </a:r>
          </a:p>
          <a:p>
            <a:r>
              <a:rPr lang="en-US" dirty="0" smtClean="0"/>
              <a:t>Most properties are affected by pressure and temperature</a:t>
            </a:r>
          </a:p>
          <a:p>
            <a:r>
              <a:rPr lang="en-US" dirty="0" smtClean="0"/>
              <a:t>Atomistic thermodynamics provides a mechanism to connect DFT to pressure and temperature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460" y="3733800"/>
            <a:ext cx="3395663" cy="3030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1" y="4419600"/>
            <a:ext cx="5252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a way to connect the relevant energies to thermodynamic reservoirs.</a:t>
            </a:r>
          </a:p>
          <a:p>
            <a:endParaRPr lang="en-US" dirty="0"/>
          </a:p>
          <a:p>
            <a:r>
              <a:rPr lang="en-US" dirty="0" smtClean="0"/>
              <a:t>In other words, if you put an adsorbate on a surface you gain some energy, but that energy is offset by the energy it took to take the adsorbate from the reservoir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06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the oxidation of </a:t>
            </a:r>
            <a:r>
              <a:rPr lang="en-US" dirty="0" err="1" smtClean="0"/>
              <a:t>Pd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4851400" cy="347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C:\Users\jkitchin\AppData\Local\Temp\SNAGHTML1602cd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08064"/>
            <a:ext cx="8337549" cy="141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662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oxidation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37237"/>
            <a:ext cx="8229600" cy="868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Different facets change surface energy at different rates</a:t>
            </a:r>
            <a:endParaRPr lang="en-US" dirty="0"/>
          </a:p>
        </p:txBody>
      </p:sp>
      <p:pic>
        <p:nvPicPr>
          <p:cNvPr id="14338" name="Picture 2" descr="C:\Users\jkitchin\AppData\Local\Temp\SNAGHTML16135bc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399"/>
            <a:ext cx="8382000" cy="412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43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on particle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C:\Users\jkitchin\AppData\Local\Temp\SNAGHTML1613ab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391400" cy="48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9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complicated example – Sulfur poisoning and multiple adsorbates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multiple gas species, how do we estimate surface </a:t>
            </a:r>
            <a:r>
              <a:rPr lang="en-US" dirty="0" err="1" smtClean="0"/>
              <a:t>coverages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Consider Cu surfaces with gas phase H</a:t>
            </a:r>
            <a:r>
              <a:rPr lang="en-US" baseline="-25000" dirty="0" smtClean="0"/>
              <a:t>2</a:t>
            </a:r>
            <a:r>
              <a:rPr lang="en-US" dirty="0" smtClean="0"/>
              <a:t>, H</a:t>
            </a:r>
            <a:r>
              <a:rPr lang="en-US" baseline="-25000" dirty="0" smtClean="0"/>
              <a:t>2</a:t>
            </a:r>
            <a:r>
              <a:rPr lang="en-US" dirty="0" smtClean="0"/>
              <a:t>S, CO, CO</a:t>
            </a:r>
            <a:r>
              <a:rPr lang="en-US" baseline="-25000" dirty="0" smtClean="0"/>
              <a:t>2</a:t>
            </a:r>
            <a:r>
              <a:rPr lang="en-US" dirty="0" smtClean="0"/>
              <a:t>, 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dirty="0"/>
          </a:p>
        </p:txBody>
      </p:sp>
      <p:pic>
        <p:nvPicPr>
          <p:cNvPr id="4098" name="Picture 2" descr="C:\Users\jkitchin\AppData\Local\Temp\SNAGHTML160529f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6781800" cy="171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83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Chemical potential determined by equilibrium reactions</a:t>
            </a:r>
            <a:endParaRPr lang="en-US" dirty="0"/>
          </a:p>
        </p:txBody>
      </p:sp>
      <p:pic>
        <p:nvPicPr>
          <p:cNvPr id="5122" name="Picture 2" descr="C:\Users\jkitchin\AppData\Local\Temp\SNAGHTML16062b9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298900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jkitchin\AppData\Local\Temp\SNAGHTML160669f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2971800" cy="385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416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chemical potentials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jkitchin\AppData\Local\Temp\SNAGHTML1606e0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85043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jkitchin\AppData\Local\Temp\SNAGHTML160726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6248400" cy="27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600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Multicomponent surface energies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jkitchin\AppData\Local\Temp\SNAGHTML1607f9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62099"/>
            <a:ext cx="3352800" cy="53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jkitchin\AppData\Local\Temp\SNAGHTML16081c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3822"/>
            <a:ext cx="4936050" cy="148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jkitchin\AppData\Local\Temp\SNAGHTML1608609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49" y="3493596"/>
            <a:ext cx="4267200" cy="204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:\Users\jkitchin\AppData\Local\Temp\SNAGHTML1608994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1200"/>
            <a:ext cx="589693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155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Adsorption of S on Cu surfaces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S</a:t>
            </a:r>
            <a:r>
              <a:rPr lang="en-US" dirty="0" smtClean="0">
                <a:sym typeface="Symbol"/>
              </a:rPr>
              <a:t>S* + H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/>
          </a:p>
        </p:txBody>
      </p:sp>
      <p:pic>
        <p:nvPicPr>
          <p:cNvPr id="8197" name="Picture 5" descr="C:\Users\jkitchin\AppData\Local\Temp\SNAGHTML1609fb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6019800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580072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Cu(111)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578109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Cu(110)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576846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Cu(100)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53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 adsorption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</a:t>
            </a:r>
            <a:r>
              <a:rPr lang="en-US" dirty="0" smtClean="0">
                <a:sym typeface="Symbol"/>
              </a:rPr>
              <a:t>CO*</a:t>
            </a:r>
            <a:endParaRPr lang="en-US" dirty="0"/>
          </a:p>
        </p:txBody>
      </p:sp>
      <p:pic>
        <p:nvPicPr>
          <p:cNvPr id="10242" name="Picture 2" descr="C:\Users\jkitchin\AppData\Local\Temp\SNAGHTML160ce3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629275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711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 of surface energy changes on particle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7895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 the </a:t>
            </a:r>
            <a:r>
              <a:rPr lang="en-US" dirty="0" err="1" smtClean="0"/>
              <a:t>Wulff</a:t>
            </a:r>
            <a:r>
              <a:rPr lang="en-US" dirty="0" smtClean="0"/>
              <a:t> construction to estimate particle shapes</a:t>
            </a:r>
          </a:p>
          <a:p>
            <a:r>
              <a:rPr lang="en-US" dirty="0" smtClean="0"/>
              <a:t>Shapes change because the relative surface energies of each facet change at different rates with sulfur chemical potential</a:t>
            </a:r>
            <a:endParaRPr lang="en-US" dirty="0"/>
          </a:p>
        </p:txBody>
      </p:sp>
      <p:pic>
        <p:nvPicPr>
          <p:cNvPr id="11266" name="Picture 2" descr="C:\Users\jkitchin\AppData\Local\Temp\SNAGHTML160d53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57400"/>
            <a:ext cx="5334000" cy="333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07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Reformulating the energy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typically only examined differences in DFT total energies</a:t>
            </a:r>
          </a:p>
          <a:p>
            <a:pPr lvl="1"/>
            <a:r>
              <a:rPr lang="en-US" dirty="0" smtClean="0"/>
              <a:t>These are like internal energies (U)</a:t>
            </a:r>
          </a:p>
          <a:p>
            <a:pPr lvl="1"/>
            <a:r>
              <a:rPr lang="en-US" dirty="0" smtClean="0"/>
              <a:t>They have no </a:t>
            </a:r>
            <a:r>
              <a:rPr lang="en-US" i="1" dirty="0" err="1" smtClean="0"/>
              <a:t>pV</a:t>
            </a:r>
            <a:r>
              <a:rPr lang="en-US" dirty="0" smtClean="0"/>
              <a:t> (enthalpy) terms or </a:t>
            </a:r>
            <a:r>
              <a:rPr lang="en-US" i="1" dirty="0" smtClean="0"/>
              <a:t>TS</a:t>
            </a:r>
            <a:r>
              <a:rPr lang="en-US" dirty="0" smtClean="0"/>
              <a:t> (entropy) terms</a:t>
            </a:r>
          </a:p>
          <a:p>
            <a:r>
              <a:rPr lang="en-US" dirty="0" smtClean="0"/>
              <a:t>The general approach is to formulate everything in terms of Gibbs free energies and simplify where appropriate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37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evidence of environment induced shape </a:t>
            </a:r>
            <a:r>
              <a:rPr lang="en-US" dirty="0" err="1" smtClean="0"/>
              <a:t>cahnge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http://lib.semi.ac.cn:8080/tsh/dzzy/wsqk/science/vol295/295-2053.pdf</a:t>
            </a:r>
          </a:p>
          <a:p>
            <a:endParaRPr lang="en-US" dirty="0"/>
          </a:p>
        </p:txBody>
      </p:sp>
      <p:pic>
        <p:nvPicPr>
          <p:cNvPr id="12290" name="Picture 2" descr="C:\Users\jkitchin\AppData\Local\Temp\SNAGHTML161079b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8458200" cy="386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074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Reversible shape change in reducing/oxidizing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jkitchin\AppData\Local\Temp\SNAGHTML161166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39152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93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oxygen adsorption on Cu surfaces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dirty="0" smtClean="0">
                <a:sym typeface="Symbol"/>
              </a:rPr>
              <a:t>O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>
                <a:sym typeface="Symbol"/>
              </a:rPr>
              <a:t> + H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/>
          </a:p>
        </p:txBody>
      </p:sp>
      <p:pic>
        <p:nvPicPr>
          <p:cNvPr id="9218" name="Picture 2" descr="C:\Users\jkitchin\AppData\Local\Temp\SNAGHTML160af5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51" y="2362200"/>
            <a:ext cx="6362700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33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Gibbs free energy formulation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1600200"/>
            <a:ext cx="496252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jkitchin\AppData\Local\Temp\SNAGHTML12456f17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322731"/>
            <a:ext cx="3057143" cy="47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1676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total Gibbs free energy of this system is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383" y="28956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consider the case where the surface is uniform. Then we can express the surface energy as:</a:t>
            </a:r>
          </a:p>
        </p:txBody>
      </p:sp>
      <p:pic>
        <p:nvPicPr>
          <p:cNvPr id="2054" name="Picture 6" descr="C:\Users\jkitchin\AppData\Local\Temp\SNAGHTML1246d2a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15" y="3846284"/>
            <a:ext cx="3000375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3552" y="5105995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note that this is defined by a finite part of the system, namely the surface region. As the system grows large, the contributions from the infinite portion of the system eventually cancel.</a:t>
            </a:r>
          </a:p>
        </p:txBody>
      </p:sp>
    </p:spTree>
    <p:extLst>
      <p:ext uri="{BB962C8B-B14F-4D97-AF65-F5344CB8AC3E}">
        <p14:creationId xmlns:p14="http://schemas.microsoft.com/office/powerpoint/2010/main" val="27820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potential formalism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interested in the cost to take a molecule from a thermodynamic reservoir</a:t>
            </a:r>
          </a:p>
          <a:p>
            <a:pPr lvl="1"/>
            <a:r>
              <a:rPr lang="en-US" dirty="0" smtClean="0"/>
              <a:t>This is the chemical potential</a:t>
            </a:r>
          </a:p>
          <a:p>
            <a:r>
              <a:rPr lang="en-US" dirty="0" smtClean="0"/>
              <a:t>The chemical potential defines the energy required to add or take something from a thermodynamic reservoir </a:t>
            </a:r>
          </a:p>
          <a:p>
            <a:r>
              <a:rPr lang="en-US" dirty="0" smtClean="0"/>
              <a:t>It is temperature and pressure dependent</a:t>
            </a:r>
            <a:endParaRPr lang="en-US" dirty="0"/>
          </a:p>
        </p:txBody>
      </p:sp>
      <p:pic>
        <p:nvPicPr>
          <p:cNvPr id="3074" name="Picture 2" descr="C:\Users\jkitchin\AppData\Local\Temp\SNAGHTML12494e1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67000"/>
            <a:ext cx="17907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64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Surface energy in chemical potential terms</a:t>
            </a:r>
            <a:endParaRPr lang="en-US" dirty="0"/>
          </a:p>
        </p:txBody>
      </p:sp>
      <p:pic>
        <p:nvPicPr>
          <p:cNvPr id="4098" name="Picture 2" descr="C:\Users\jkitchin\AppData\Local\Temp\SNAGHTML124a67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57324"/>
            <a:ext cx="71056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1980425" y="2604114"/>
              <a:ext cx="985680" cy="7840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4665" y="2593674"/>
                <a:ext cx="99540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/>
              <p14:cNvContentPartPr/>
              <p14:nvPr/>
            </p14:nvContentPartPr>
            <p14:xfrm>
              <a:off x="5389625" y="2668554"/>
              <a:ext cx="0" cy="237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04" name="Ink 4103"/>
              <p14:cNvContentPartPr/>
              <p14:nvPr/>
            </p14:nvContentPartPr>
            <p14:xfrm>
              <a:off x="4834145" y="2613834"/>
              <a:ext cx="3144600" cy="669960"/>
            </p14:xfrm>
          </p:contentPart>
        </mc:Choice>
        <mc:Fallback xmlns="">
          <p:pic>
            <p:nvPicPr>
              <p:cNvPr id="4104" name="Ink 410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22985" y="2604834"/>
                <a:ext cx="316224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22" name="Ink 4121"/>
              <p14:cNvContentPartPr/>
              <p14:nvPr/>
            </p14:nvContentPartPr>
            <p14:xfrm>
              <a:off x="7218065" y="2558754"/>
              <a:ext cx="502560" cy="203760"/>
            </p14:xfrm>
          </p:contentPart>
        </mc:Choice>
        <mc:Fallback xmlns="">
          <p:pic>
            <p:nvPicPr>
              <p:cNvPr id="4122" name="Ink 412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09785" y="2549754"/>
                <a:ext cx="5187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41" name="Ink 4140"/>
              <p14:cNvContentPartPr/>
              <p14:nvPr/>
            </p14:nvContentPartPr>
            <p14:xfrm>
              <a:off x="7306265" y="2896074"/>
              <a:ext cx="789840" cy="290160"/>
            </p14:xfrm>
          </p:contentPart>
        </mc:Choice>
        <mc:Fallback xmlns="">
          <p:pic>
            <p:nvPicPr>
              <p:cNvPr id="4141" name="Ink 414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98705" y="2887434"/>
                <a:ext cx="8064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43" name="Ink 4142"/>
              <p14:cNvContentPartPr/>
              <p14:nvPr/>
            </p14:nvContentPartPr>
            <p14:xfrm>
              <a:off x="2675945" y="2128554"/>
              <a:ext cx="250560" cy="391320"/>
            </p14:xfrm>
          </p:contentPart>
        </mc:Choice>
        <mc:Fallback xmlns="">
          <p:pic>
            <p:nvPicPr>
              <p:cNvPr id="4143" name="Ink 414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66945" y="2124594"/>
                <a:ext cx="26460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46" name="Ink 4145"/>
              <p14:cNvContentPartPr/>
              <p14:nvPr/>
            </p14:nvContentPartPr>
            <p14:xfrm>
              <a:off x="5374505" y="2167794"/>
              <a:ext cx="13320" cy="446040"/>
            </p14:xfrm>
          </p:contentPart>
        </mc:Choice>
        <mc:Fallback xmlns="">
          <p:pic>
            <p:nvPicPr>
              <p:cNvPr id="4146" name="Ink 414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64065" y="2158794"/>
                <a:ext cx="3528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48" name="Ink 4147"/>
              <p14:cNvContentPartPr/>
              <p14:nvPr/>
            </p14:nvContentPartPr>
            <p14:xfrm>
              <a:off x="7032665" y="2120994"/>
              <a:ext cx="203040" cy="406800"/>
            </p14:xfrm>
          </p:contentPart>
        </mc:Choice>
        <mc:Fallback xmlns="">
          <p:pic>
            <p:nvPicPr>
              <p:cNvPr id="4148" name="Ink 414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23305" y="2111994"/>
                <a:ext cx="223920" cy="42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383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Alternative, equivalent formulation</a:t>
            </a:r>
            <a:br>
              <a:rPr lang="en-US" dirty="0" smtClean="0"/>
            </a:br>
            <a:r>
              <a:rPr lang="en-US" dirty="0" smtClean="0"/>
              <a:t>focus on adsorption energy</a:t>
            </a:r>
            <a:endParaRPr lang="en-US" dirty="0"/>
          </a:p>
        </p:txBody>
      </p:sp>
      <p:pic>
        <p:nvPicPr>
          <p:cNvPr id="5122" name="Picture 2" descr="C:\Users\jkitchin\AppData\Local\Temp\SNAGHTML124debb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13694"/>
            <a:ext cx="5590477" cy="9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jkitchin\AppData\Local\Temp\SNAGHTML124e249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8226425" cy="113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1" y="50292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shows the adsorption energy can be thought of in terms of differences in surface energy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exothermic adsorption lowers the surface energy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Adsorption energies depend on </a:t>
            </a:r>
            <a:r>
              <a:rPr lang="en-US" i="1" dirty="0" err="1" smtClean="0"/>
              <a:t>T,p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6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Gibbs to DFT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Gibbs free energy formulation is exact, but we do not calculate G directly</a:t>
            </a:r>
          </a:p>
          <a:p>
            <a:r>
              <a:rPr lang="en-US" dirty="0" smtClean="0"/>
              <a:t>We need a set of systematic approximations to get from G to DFT for each term in the equation</a:t>
            </a:r>
            <a:endParaRPr lang="en-US" dirty="0"/>
          </a:p>
        </p:txBody>
      </p:sp>
      <p:pic>
        <p:nvPicPr>
          <p:cNvPr id="4" name="Picture 2" descr="C:\Users\jkitchin\AppData\Local\Temp\SNAGHTML124a67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19600"/>
            <a:ext cx="71056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83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 phase chemical potentials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assumption: Ideal gas law is adequate</a:t>
            </a:r>
          </a:p>
          <a:p>
            <a:endParaRPr lang="en-US" dirty="0"/>
          </a:p>
          <a:p>
            <a:r>
              <a:rPr lang="en-US" dirty="0" smtClean="0"/>
              <a:t>The partition function (Q) contains contributions from translation, rotation, vibrations, electronic and nuclear contributions</a:t>
            </a:r>
          </a:p>
          <a:p>
            <a:endParaRPr lang="en-US" dirty="0" smtClean="0"/>
          </a:p>
        </p:txBody>
      </p:sp>
      <p:pic>
        <p:nvPicPr>
          <p:cNvPr id="6146" name="Picture 2" descr="C:\Users\jkitchin\AppData\Local\Temp\SNAGHTML1251362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5695950" cy="73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jkitchin\AppData\Local\Temp\SNAGHTML1257ef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829174"/>
            <a:ext cx="46291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jkitchin\AppData\Local\Temp\SNAGHTML125821b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15" y="5334000"/>
            <a:ext cx="6127750" cy="78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6172200"/>
            <a:ext cx="739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of these can be calculated using DFT, but a simpler approach is often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9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1049</Words>
  <Application>Microsoft Office PowerPoint</Application>
  <PresentationFormat>On-screen Show (4:3)</PresentationFormat>
  <Paragraphs>125</Paragraphs>
  <Slides>32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Atomistic thermodynamics</vt:lpstr>
      <vt:lpstr>DFT – 0K, 0 Pa</vt:lpstr>
      <vt:lpstr>Reformulating the energy equations</vt:lpstr>
      <vt:lpstr>Gibbs free energy formulation</vt:lpstr>
      <vt:lpstr>Chemical potential formalism</vt:lpstr>
      <vt:lpstr>Surface energy in chemical potential terms</vt:lpstr>
      <vt:lpstr>Alternative, equivalent formulation focus on adsorption energy</vt:lpstr>
      <vt:lpstr>From Gibbs to DFT</vt:lpstr>
      <vt:lpstr>Gas phase chemical potentials</vt:lpstr>
      <vt:lpstr>Janaf thermodynamic tables</vt:lpstr>
      <vt:lpstr>Solid phase Gibbs energies</vt:lpstr>
      <vt:lpstr>Vibrational contributions</vt:lpstr>
      <vt:lpstr>Configurational free energy</vt:lpstr>
      <vt:lpstr>What is left?</vt:lpstr>
      <vt:lpstr>Case study in simple adsorption</vt:lpstr>
      <vt:lpstr>What are the questions?</vt:lpstr>
      <vt:lpstr>limiting cases</vt:lpstr>
      <vt:lpstr>Transition from clean to adsorbate covered</vt:lpstr>
      <vt:lpstr>Upper bound on number of oxygens</vt:lpstr>
      <vt:lpstr>Summarizing the oxidation of Pd</vt:lpstr>
      <vt:lpstr>Gold oxidation example</vt:lpstr>
      <vt:lpstr>Effect on particle shape</vt:lpstr>
      <vt:lpstr>More complicated example – Sulfur poisoning and multiple adsorbates</vt:lpstr>
      <vt:lpstr>Chemical potential determined by equilibrium reactions</vt:lpstr>
      <vt:lpstr>Defining chemical potentials</vt:lpstr>
      <vt:lpstr>Multicomponent surface energies</vt:lpstr>
      <vt:lpstr>Adsorption of S on Cu surfaces</vt:lpstr>
      <vt:lpstr>CO adsorption</vt:lpstr>
      <vt:lpstr>Effect of surface energy changes on particle shape</vt:lpstr>
      <vt:lpstr>Experimental evidence of environment induced shape cahnge</vt:lpstr>
      <vt:lpstr>Reversible shape change in reducing/oxidizing environments</vt:lpstr>
      <vt:lpstr>oxygen adsorption on Cu surfaces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Atomistic thermodynamics</dc:title>
  <dc:creator>jkitchin</dc:creator>
  <cp:lastModifiedBy>jkitchin</cp:lastModifiedBy>
  <cp:revision>18</cp:revision>
  <dcterms:created xsi:type="dcterms:W3CDTF">2006-08-16T00:00:00Z</dcterms:created>
  <dcterms:modified xsi:type="dcterms:W3CDTF">2011-02-15T15:29:17Z</dcterms:modified>
</cp:coreProperties>
</file>