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3437-1182-6341-A89A-87065B49816F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88B0-33EC-3B4A-9DFA-2011C6C0F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8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3437-1182-6341-A89A-87065B49816F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88B0-33EC-3B4A-9DFA-2011C6C0F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1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3437-1182-6341-A89A-87065B49816F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88B0-33EC-3B4A-9DFA-2011C6C0F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3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3437-1182-6341-A89A-87065B49816F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88B0-33EC-3B4A-9DFA-2011C6C0F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3437-1182-6341-A89A-87065B49816F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88B0-33EC-3B4A-9DFA-2011C6C0F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6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3437-1182-6341-A89A-87065B49816F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88B0-33EC-3B4A-9DFA-2011C6C0F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0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3437-1182-6341-A89A-87065B49816F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88B0-33EC-3B4A-9DFA-2011C6C0F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1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3437-1182-6341-A89A-87065B49816F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88B0-33EC-3B4A-9DFA-2011C6C0F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3437-1182-6341-A89A-87065B49816F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88B0-33EC-3B4A-9DFA-2011C6C0F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7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3437-1182-6341-A89A-87065B49816F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88B0-33EC-3B4A-9DFA-2011C6C0F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1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3437-1182-6341-A89A-87065B49816F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88B0-33EC-3B4A-9DFA-2011C6C0F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8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33437-1182-6341-A89A-87065B49816F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788B0-33EC-3B4A-9DFA-2011C6C0F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429" y="3440156"/>
            <a:ext cx="53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8429" y="380948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8513" y="2423877"/>
            <a:ext cx="66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8513" y="2054545"/>
            <a:ext cx="62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54980" y="1051270"/>
            <a:ext cx="2116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Plain text</a:t>
            </a:r>
          </a:p>
          <a:p>
            <a:r>
              <a:rPr lang="en-US" dirty="0" smtClean="0"/>
              <a:t>working document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93758" y="1060062"/>
            <a:ext cx="2728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Published manuscripts in PDF and HTML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93758" y="4333323"/>
            <a:ext cx="258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Embedded code and data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758" y="1669377"/>
            <a:ext cx="3986201" cy="2651372"/>
          </a:xfrm>
          <a:prstGeom prst="rect">
            <a:avLst/>
          </a:prstGeom>
        </p:spPr>
      </p:pic>
      <p:pic>
        <p:nvPicPr>
          <p:cNvPr id="15" name="Picture 14" descr="Screen Shot 2015-12-21 at 9.40.51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2" t="5843" r="5810" b="12306"/>
          <a:stretch/>
        </p:blipFill>
        <p:spPr>
          <a:xfrm>
            <a:off x="1354980" y="1735327"/>
            <a:ext cx="2771825" cy="2565266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3784596" y="2615565"/>
            <a:ext cx="958286" cy="4401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4117" y="2272977"/>
            <a:ext cx="440863" cy="26714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873654" y="3680666"/>
            <a:ext cx="440863" cy="26714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54980" y="4333323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Citations, cross-references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2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23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Kitchin</dc:creator>
  <cp:lastModifiedBy>John Kitchin</cp:lastModifiedBy>
  <cp:revision>5</cp:revision>
  <dcterms:created xsi:type="dcterms:W3CDTF">2015-12-22T02:32:08Z</dcterms:created>
  <dcterms:modified xsi:type="dcterms:W3CDTF">2015-12-22T16:13:46Z</dcterms:modified>
</cp:coreProperties>
</file>