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9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2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2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6797-9C87-4566-8231-6AD171C282E9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8DD3-2448-4FC7-B227-A9038D85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Amino Acid Salt Precipitates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9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5M Lysine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75" y="1305365"/>
            <a:ext cx="6963160" cy="5064806"/>
          </a:xfrm>
        </p:spPr>
      </p:pic>
      <p:sp>
        <p:nvSpPr>
          <p:cNvPr id="5" name="TextBox 4"/>
          <p:cNvSpPr txBox="1"/>
          <p:nvPr/>
        </p:nvSpPr>
        <p:spPr>
          <a:xfrm>
            <a:off x="296562" y="2553729"/>
            <a:ext cx="4102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a higher concentration, bicarbonate peaks are still present in the Precipitate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correlation can be seen between the peaks of the precipitate and the peaks of Lysine</a:t>
            </a:r>
          </a:p>
        </p:txBody>
      </p:sp>
    </p:spTree>
    <p:extLst>
      <p:ext uri="{BB962C8B-B14F-4D97-AF65-F5344CB8AC3E}">
        <p14:creationId xmlns:p14="http://schemas.microsoft.com/office/powerpoint/2010/main" val="311453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5M Lysine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15" y="1465144"/>
            <a:ext cx="6427573" cy="4687356"/>
          </a:xfrm>
        </p:spPr>
      </p:pic>
      <p:sp>
        <p:nvSpPr>
          <p:cNvPr id="5" name="TextBox 4"/>
          <p:cNvSpPr txBox="1"/>
          <p:nvPr/>
        </p:nvSpPr>
        <p:spPr>
          <a:xfrm>
            <a:off x="568412" y="2280379"/>
            <a:ext cx="4357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 down the spectra, more correlation can be seen between Lysine and the precipitate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presence of both Lysine and bicarbonate could be due to the presence of unreacted Lysine in the precipitate at this high 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3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Proline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58" y="1351006"/>
            <a:ext cx="7420031" cy="5416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4357" y="2829497"/>
            <a:ext cx="336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precipitate was shown to be pure bicarbonate, with no traces of </a:t>
            </a:r>
            <a:r>
              <a:rPr lang="en-US" dirty="0"/>
              <a:t>P</a:t>
            </a:r>
            <a:r>
              <a:rPr lang="en-US" dirty="0" smtClean="0"/>
              <a:t>roline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5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Glycinate’s</a:t>
            </a:r>
            <a:r>
              <a:rPr lang="en-US" dirty="0" smtClean="0"/>
              <a:t> precipitate was found to have many peaks shifted rightwards, but they still correlated with Glycine</a:t>
            </a:r>
          </a:p>
          <a:p>
            <a:pPr lvl="1"/>
            <a:r>
              <a:rPr lang="en-US" dirty="0" smtClean="0"/>
              <a:t>Indication that it may be a different ion of the glycine molecule</a:t>
            </a:r>
          </a:p>
          <a:p>
            <a:pPr lvl="1"/>
            <a:endParaRPr lang="en-US" dirty="0"/>
          </a:p>
          <a:p>
            <a:r>
              <a:rPr lang="en-US" dirty="0" err="1" smtClean="0"/>
              <a:t>Taurinate</a:t>
            </a:r>
            <a:r>
              <a:rPr lang="en-US" dirty="0" smtClean="0"/>
              <a:t> was found to precipitate pure Taurine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Lysinate</a:t>
            </a:r>
            <a:r>
              <a:rPr lang="en-US" dirty="0" smtClean="0"/>
              <a:t> was found to precipitate only bicarbonate at lower concentrations, and both bicarbonate and Lysine at higher concentrations</a:t>
            </a:r>
          </a:p>
          <a:p>
            <a:endParaRPr lang="en-US" dirty="0"/>
          </a:p>
          <a:p>
            <a:r>
              <a:rPr lang="en-US" dirty="0" err="1" smtClean="0"/>
              <a:t>Prolinate</a:t>
            </a:r>
            <a:r>
              <a:rPr lang="en-US" dirty="0" smtClean="0"/>
              <a:t> was found to precipitate pure bicarbonate</a:t>
            </a:r>
          </a:p>
        </p:txBody>
      </p:sp>
    </p:spTree>
    <p:extLst>
      <p:ext uri="{BB962C8B-B14F-4D97-AF65-F5344CB8AC3E}">
        <p14:creationId xmlns:p14="http://schemas.microsoft.com/office/powerpoint/2010/main" val="199395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Clarification of conflicting Lysine spectra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Microfluidic experiments at high concentrations</a:t>
            </a:r>
          </a:p>
          <a:p>
            <a:endParaRPr lang="en-US" dirty="0"/>
          </a:p>
          <a:p>
            <a:r>
              <a:rPr lang="en-US" dirty="0" smtClean="0"/>
              <a:t>Before and After Raman spectra of the amino acid salt solutions</a:t>
            </a:r>
          </a:p>
          <a:p>
            <a:endParaRPr lang="en-US" dirty="0"/>
          </a:p>
          <a:p>
            <a:r>
              <a:rPr lang="en-US" dirty="0" smtClean="0"/>
              <a:t>Further testing of the absorption capacities of used amino acid salt solutions</a:t>
            </a:r>
          </a:p>
        </p:txBody>
      </p:sp>
    </p:spTree>
    <p:extLst>
      <p:ext uri="{BB962C8B-B14F-4D97-AF65-F5344CB8AC3E}">
        <p14:creationId xmlns:p14="http://schemas.microsoft.com/office/powerpoint/2010/main" val="206365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3g solutions of  30</a:t>
            </a:r>
            <a:r>
              <a:rPr lang="en-US" dirty="0"/>
              <a:t> </a:t>
            </a:r>
            <a:r>
              <a:rPr lang="en-US" dirty="0" err="1" smtClean="0"/>
              <a:t>wt</a:t>
            </a:r>
            <a:r>
              <a:rPr lang="en-US" dirty="0" smtClean="0"/>
              <a:t>% of </a:t>
            </a:r>
            <a:r>
              <a:rPr lang="en-US" dirty="0" err="1" smtClean="0"/>
              <a:t>Taurate</a:t>
            </a:r>
            <a:r>
              <a:rPr lang="en-US" dirty="0" smtClean="0"/>
              <a:t>, </a:t>
            </a:r>
            <a:r>
              <a:rPr lang="en-US" dirty="0" err="1" smtClean="0"/>
              <a:t>Lysinate</a:t>
            </a:r>
            <a:r>
              <a:rPr lang="en-US" dirty="0" smtClean="0"/>
              <a:t>, </a:t>
            </a:r>
            <a:r>
              <a:rPr lang="en-US" dirty="0" err="1" smtClean="0"/>
              <a:t>Glycinate</a:t>
            </a:r>
            <a:r>
              <a:rPr lang="en-US" dirty="0" smtClean="0"/>
              <a:t>, and </a:t>
            </a:r>
            <a:r>
              <a:rPr lang="en-US" dirty="0" err="1" smtClean="0"/>
              <a:t>Prolinate</a:t>
            </a:r>
            <a:r>
              <a:rPr lang="en-US" dirty="0" smtClean="0"/>
              <a:t> (all with Potassium cation)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Bubbled carbon dioxide through each for ~5 hours, or until saturated</a:t>
            </a:r>
          </a:p>
          <a:p>
            <a:endParaRPr lang="en-US" dirty="0" smtClean="0"/>
          </a:p>
          <a:p>
            <a:r>
              <a:rPr lang="en-US" dirty="0" smtClean="0"/>
              <a:t>Filtered and washed solids out of the solution using Ethanol</a:t>
            </a:r>
          </a:p>
          <a:p>
            <a:endParaRPr lang="en-US" dirty="0" smtClean="0"/>
          </a:p>
          <a:p>
            <a:r>
              <a:rPr lang="en-US" dirty="0" smtClean="0"/>
              <a:t>Stored solids in desiccator to remove the moisture</a:t>
            </a:r>
          </a:p>
          <a:p>
            <a:endParaRPr lang="en-US" dirty="0" smtClean="0"/>
          </a:p>
          <a:p>
            <a:r>
              <a:rPr lang="en-US" dirty="0" smtClean="0"/>
              <a:t>Performed </a:t>
            </a:r>
            <a:r>
              <a:rPr lang="en-US" dirty="0"/>
              <a:t>R</a:t>
            </a:r>
            <a:r>
              <a:rPr lang="en-US" dirty="0" smtClean="0"/>
              <a:t>aman spectroscopy on the solids to determine composition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045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found spectra for possible precipitate constituents: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Potassium bicarbonate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Potassium carbonate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Pure amino acid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Ethanol (due to washing the filtrate)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Dehydrated 30% </a:t>
            </a:r>
            <a:r>
              <a:rPr lang="en-US" dirty="0" err="1" smtClean="0"/>
              <a:t>wt</a:t>
            </a:r>
            <a:r>
              <a:rPr lang="en-US" dirty="0" smtClean="0"/>
              <a:t> solids (In the cases of glycine and taurine)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4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Glycine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83" y="1327836"/>
            <a:ext cx="7279887" cy="5236410"/>
          </a:xfrm>
        </p:spPr>
      </p:pic>
      <p:sp>
        <p:nvSpPr>
          <p:cNvPr id="3" name="TextBox 2"/>
          <p:cNvSpPr txBox="1"/>
          <p:nvPr/>
        </p:nvSpPr>
        <p:spPr>
          <a:xfrm>
            <a:off x="650789" y="2405448"/>
            <a:ext cx="41459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Bicarbonate is not present in the precipitate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Glycine’s peaks seem to correlate with the precipitate’s peaks, but do not match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be an indication that the precipitate is a different glycine ion</a:t>
            </a:r>
          </a:p>
        </p:txBody>
      </p:sp>
    </p:spTree>
    <p:extLst>
      <p:ext uri="{BB962C8B-B14F-4D97-AF65-F5344CB8AC3E}">
        <p14:creationId xmlns:p14="http://schemas.microsoft.com/office/powerpoint/2010/main" val="250864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Glycine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665" y="1138194"/>
            <a:ext cx="7432297" cy="5482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35" y="2463113"/>
            <a:ext cx="4020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precipitate does share a peak with glycine at ~1440 cm-1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the rest of the precipitate peaks are similar in structure yet shifted off center from the glycine peaks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5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Taurine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39" y="1311190"/>
            <a:ext cx="7346320" cy="5340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848" y="2660822"/>
            <a:ext cx="4275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precipitate clearly shares many peaks with Taurine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Bicarbonate’s peaks are not in line with the precipitate’s peaks in any region of the spectru</a:t>
            </a:r>
            <a:r>
              <a:rPr lang="en-US" dirty="0"/>
              <a:t>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65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Taurine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96" y="1375719"/>
            <a:ext cx="7231320" cy="5259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653" y="2529016"/>
            <a:ext cx="4160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closer look at the two stronger peaks near ~1000 cm-1 reveals the congruency between the Taurine and precipitate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bicarbonate peak around ~1030 is shown to be misaligned with the precipitate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5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Taurine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67" y="1359244"/>
            <a:ext cx="7418675" cy="5397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7751" y="2652583"/>
            <a:ext cx="425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congruency is seen further down along the spectra of both Taurine and the precipitate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precipitate has been found to be neutral Taurine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7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</a:t>
            </a:r>
            <a:r>
              <a:rPr lang="en-US" dirty="0" err="1" smtClean="0"/>
              <a:t>wt</a:t>
            </a:r>
            <a:r>
              <a:rPr lang="en-US" dirty="0" smtClean="0"/>
              <a:t>% Lysine Results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81" y="1407812"/>
            <a:ext cx="7070730" cy="5155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6830" y="2733375"/>
            <a:ext cx="4340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Bicarbonate has four main peaks, all shared with the precipitate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this concentration, no evidence of Lysine was found was found in the precipitate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486</Words>
  <Application>Microsoft Macintosh PowerPoint</Application>
  <PresentationFormat>Custom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Amino Acid Salt Precipitates</vt:lpstr>
      <vt:lpstr>Method</vt:lpstr>
      <vt:lpstr>Method</vt:lpstr>
      <vt:lpstr>Glycine Results</vt:lpstr>
      <vt:lpstr>Glycine Results</vt:lpstr>
      <vt:lpstr>Taurine Results</vt:lpstr>
      <vt:lpstr>Taurine Results</vt:lpstr>
      <vt:lpstr>Taurine Results</vt:lpstr>
      <vt:lpstr>30 wt% Lysine Results </vt:lpstr>
      <vt:lpstr>5M Lysine Results</vt:lpstr>
      <vt:lpstr>5M Lysine Results</vt:lpstr>
      <vt:lpstr>Proline Results</vt:lpstr>
      <vt:lpstr>Conclusions</vt:lpstr>
      <vt:lpstr>What’s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Amino Acid Salt Precipitates</dc:title>
  <dc:creator>Palmer, Matthew</dc:creator>
  <cp:lastModifiedBy>John Kitchin</cp:lastModifiedBy>
  <cp:revision>20</cp:revision>
  <dcterms:created xsi:type="dcterms:W3CDTF">2015-06-29T15:37:32Z</dcterms:created>
  <dcterms:modified xsi:type="dcterms:W3CDTF">2015-07-07T01:01:11Z</dcterms:modified>
</cp:coreProperties>
</file>