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6" r:id="rId3"/>
    <p:sldId id="269" r:id="rId4"/>
    <p:sldId id="270" r:id="rId5"/>
  </p:sldIdLst>
  <p:sldSz cx="6858000" cy="9906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D176-F0DB-4608-A0D1-92B3E86AB806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31F4-7472-4738-9FAB-8E20551FD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6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D176-F0DB-4608-A0D1-92B3E86AB806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31F4-7472-4738-9FAB-8E20551FD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2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D176-F0DB-4608-A0D1-92B3E86AB806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31F4-7472-4738-9FAB-8E20551FD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0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D176-F0DB-4608-A0D1-92B3E86AB806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31F4-7472-4738-9FAB-8E20551FD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D176-F0DB-4608-A0D1-92B3E86AB806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31F4-7472-4738-9FAB-8E20551FD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0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D176-F0DB-4608-A0D1-92B3E86AB806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31F4-7472-4738-9FAB-8E20551FD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61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D176-F0DB-4608-A0D1-92B3E86AB806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31F4-7472-4738-9FAB-8E20551FD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8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D176-F0DB-4608-A0D1-92B3E86AB806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31F4-7472-4738-9FAB-8E20551FD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6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D176-F0DB-4608-A0D1-92B3E86AB806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31F4-7472-4738-9FAB-8E20551FD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1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D176-F0DB-4608-A0D1-92B3E86AB806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31F4-7472-4738-9FAB-8E20551FD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5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D176-F0DB-4608-A0D1-92B3E86AB806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31F4-7472-4738-9FAB-8E20551FD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4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1D176-F0DB-4608-A0D1-92B3E86AB806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31F4-7472-4738-9FAB-8E20551FD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94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75657" y="83120"/>
            <a:ext cx="3780000" cy="46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00"/>
          </a:p>
        </p:txBody>
      </p:sp>
      <p:sp>
        <p:nvSpPr>
          <p:cNvPr id="7" name="직사각형 6"/>
          <p:cNvSpPr/>
          <p:nvPr/>
        </p:nvSpPr>
        <p:spPr>
          <a:xfrm>
            <a:off x="2435657" y="1214968"/>
            <a:ext cx="1260000" cy="5400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00">
              <a:solidFill>
                <a:srgbClr val="FFC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5657" y="5083496"/>
            <a:ext cx="3780000" cy="46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00"/>
          </a:p>
        </p:txBody>
      </p:sp>
    </p:spTree>
    <p:extLst>
      <p:ext uri="{BB962C8B-B14F-4D97-AF65-F5344CB8AC3E}">
        <p14:creationId xmlns:p14="http://schemas.microsoft.com/office/powerpoint/2010/main" val="21613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75657" y="5083496"/>
            <a:ext cx="3780000" cy="46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00"/>
          </a:p>
        </p:txBody>
      </p:sp>
      <p:sp>
        <p:nvSpPr>
          <p:cNvPr id="11" name="직사각형 10"/>
          <p:cNvSpPr/>
          <p:nvPr/>
        </p:nvSpPr>
        <p:spPr>
          <a:xfrm>
            <a:off x="1175657" y="100344"/>
            <a:ext cx="3780000" cy="46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00"/>
          </a:p>
        </p:txBody>
      </p:sp>
    </p:spTree>
    <p:extLst>
      <p:ext uri="{BB962C8B-B14F-4D97-AF65-F5344CB8AC3E}">
        <p14:creationId xmlns:p14="http://schemas.microsoft.com/office/powerpoint/2010/main" val="230243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79785" y="2042293"/>
            <a:ext cx="4680911" cy="6652424"/>
            <a:chOff x="979785" y="2042293"/>
            <a:chExt cx="4680911" cy="6652424"/>
          </a:xfrm>
        </p:grpSpPr>
        <p:grpSp>
          <p:nvGrpSpPr>
            <p:cNvPr id="4" name="그룹 3"/>
            <p:cNvGrpSpPr/>
            <p:nvPr/>
          </p:nvGrpSpPr>
          <p:grpSpPr>
            <a:xfrm>
              <a:off x="3320696" y="5368505"/>
              <a:ext cx="2340000" cy="3326212"/>
              <a:chOff x="1895657" y="5760390"/>
              <a:chExt cx="2340000" cy="33262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895657" y="5760390"/>
                <a:ext cx="2340000" cy="3326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435657" y="6215344"/>
                <a:ext cx="1260000" cy="540000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>
                  <a:solidFill>
                    <a:srgbClr val="FFC000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437480" y="6850344"/>
                <a:ext cx="1260000" cy="540000"/>
              </a:xfrm>
              <a:prstGeom prst="rect">
                <a:avLst/>
              </a:prstGeom>
              <a:solidFill>
                <a:srgbClr val="0070C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>
                  <a:solidFill>
                    <a:srgbClr val="FFC000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435657" y="7390344"/>
                <a:ext cx="1260000" cy="540000"/>
              </a:xfrm>
              <a:prstGeom prst="rect">
                <a:avLst/>
              </a:prstGeom>
              <a:solidFill>
                <a:srgbClr val="0070C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979785" y="5368505"/>
              <a:ext cx="2340000" cy="3326212"/>
              <a:chOff x="1895657" y="5760390"/>
              <a:chExt cx="2340000" cy="332621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895657" y="5760390"/>
                <a:ext cx="2340000" cy="3326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435657" y="6215344"/>
                <a:ext cx="1261823" cy="1715000"/>
                <a:chOff x="2435657" y="6215344"/>
                <a:chExt cx="1261823" cy="171500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2435657" y="6215344"/>
                  <a:ext cx="1260000" cy="540000"/>
                </a:xfrm>
                <a:prstGeom prst="rect">
                  <a:avLst/>
                </a:prstGeom>
                <a:solidFill>
                  <a:srgbClr val="00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0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2437480" y="6850344"/>
                  <a:ext cx="1260000" cy="540000"/>
                </a:xfrm>
                <a:prstGeom prst="rect">
                  <a:avLst/>
                </a:prstGeom>
                <a:solidFill>
                  <a:srgbClr val="00B05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0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2435657" y="7390344"/>
                  <a:ext cx="1260000" cy="540000"/>
                </a:xfrm>
                <a:prstGeom prst="rect">
                  <a:avLst/>
                </a:prstGeom>
                <a:solidFill>
                  <a:srgbClr val="00B05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00">
                    <a:solidFill>
                      <a:srgbClr val="FFC000"/>
                    </a:solidFill>
                  </a:endParaRPr>
                </a:p>
              </p:txBody>
            </p:sp>
          </p:grpSp>
        </p:grpSp>
        <p:grpSp>
          <p:nvGrpSpPr>
            <p:cNvPr id="15" name="그룹 14"/>
            <p:cNvGrpSpPr/>
            <p:nvPr/>
          </p:nvGrpSpPr>
          <p:grpSpPr>
            <a:xfrm>
              <a:off x="979785" y="2042293"/>
              <a:ext cx="2340000" cy="3326212"/>
              <a:chOff x="1895657" y="777238"/>
              <a:chExt cx="2340000" cy="332621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895657" y="777238"/>
                <a:ext cx="2340000" cy="3326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/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2435657" y="1232192"/>
                <a:ext cx="1261823" cy="1715000"/>
                <a:chOff x="2435657" y="1232192"/>
                <a:chExt cx="1261823" cy="1715000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2435657" y="1232192"/>
                  <a:ext cx="1260000" cy="540000"/>
                </a:xfrm>
                <a:prstGeom prst="rect">
                  <a:avLst/>
                </a:prstGeom>
                <a:solidFill>
                  <a:srgbClr val="00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0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37480" y="1867192"/>
                  <a:ext cx="1260000" cy="540000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0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2435657" y="2407192"/>
                  <a:ext cx="1260000" cy="540000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00">
                    <a:solidFill>
                      <a:srgbClr val="FFC000"/>
                    </a:solidFill>
                  </a:endParaRPr>
                </a:p>
              </p:txBody>
            </p:sp>
          </p:grpSp>
        </p:grpSp>
        <p:grpSp>
          <p:nvGrpSpPr>
            <p:cNvPr id="21" name="그룹 20"/>
            <p:cNvGrpSpPr/>
            <p:nvPr/>
          </p:nvGrpSpPr>
          <p:grpSpPr>
            <a:xfrm>
              <a:off x="3320696" y="2042293"/>
              <a:ext cx="2340000" cy="3326212"/>
              <a:chOff x="1895657" y="5760390"/>
              <a:chExt cx="2340000" cy="3326212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895657" y="5760390"/>
                <a:ext cx="2340000" cy="3326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435657" y="6215344"/>
                <a:ext cx="1260000" cy="540000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>
                  <a:solidFill>
                    <a:srgbClr val="FFC000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437480" y="6850344"/>
                <a:ext cx="1260000" cy="540000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>
                  <a:solidFill>
                    <a:srgbClr val="FFC000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435657" y="7390344"/>
                <a:ext cx="1260000" cy="540000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>
                  <a:solidFill>
                    <a:srgbClr val="FF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58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36914" y="2042293"/>
            <a:ext cx="4223782" cy="5997302"/>
            <a:chOff x="1436914" y="2042293"/>
            <a:chExt cx="4223782" cy="5997302"/>
          </a:xfrm>
        </p:grpSpPr>
        <p:grpSp>
          <p:nvGrpSpPr>
            <p:cNvPr id="9" name="그룹 8"/>
            <p:cNvGrpSpPr/>
            <p:nvPr/>
          </p:nvGrpSpPr>
          <p:grpSpPr>
            <a:xfrm>
              <a:off x="1436914" y="5040944"/>
              <a:ext cx="2111480" cy="2998651"/>
              <a:chOff x="1895657" y="5760390"/>
              <a:chExt cx="2340000" cy="3326212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895657" y="5760390"/>
                <a:ext cx="2340000" cy="3326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435657" y="6215344"/>
                <a:ext cx="1261823" cy="1715000"/>
                <a:chOff x="2435657" y="6215344"/>
                <a:chExt cx="1261823" cy="171500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2435657" y="6215344"/>
                  <a:ext cx="1260000" cy="540000"/>
                </a:xfrm>
                <a:prstGeom prst="rect">
                  <a:avLst/>
                </a:prstGeom>
                <a:solidFill>
                  <a:srgbClr val="00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0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2437480" y="6850344"/>
                  <a:ext cx="1260000" cy="540000"/>
                </a:xfrm>
                <a:prstGeom prst="rect">
                  <a:avLst/>
                </a:prstGeom>
                <a:solidFill>
                  <a:srgbClr val="00B05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0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2435657" y="7390344"/>
                  <a:ext cx="1260000" cy="540000"/>
                </a:xfrm>
                <a:prstGeom prst="rect">
                  <a:avLst/>
                </a:prstGeom>
                <a:solidFill>
                  <a:srgbClr val="00B05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00">
                    <a:solidFill>
                      <a:srgbClr val="FFC000"/>
                    </a:solidFill>
                  </a:endParaRPr>
                </a:p>
              </p:txBody>
            </p:sp>
          </p:grpSp>
        </p:grpSp>
        <p:grpSp>
          <p:nvGrpSpPr>
            <p:cNvPr id="15" name="그룹 14"/>
            <p:cNvGrpSpPr/>
            <p:nvPr/>
          </p:nvGrpSpPr>
          <p:grpSpPr>
            <a:xfrm>
              <a:off x="1436914" y="2042293"/>
              <a:ext cx="2111480" cy="2998651"/>
              <a:chOff x="1895657" y="777238"/>
              <a:chExt cx="2340000" cy="332621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895657" y="777238"/>
                <a:ext cx="2340000" cy="3326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/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2435657" y="1232192"/>
                <a:ext cx="1261823" cy="1715000"/>
                <a:chOff x="2435657" y="1232192"/>
                <a:chExt cx="1261823" cy="1715000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2435657" y="1232192"/>
                  <a:ext cx="1260000" cy="540000"/>
                </a:xfrm>
                <a:prstGeom prst="rect">
                  <a:avLst/>
                </a:prstGeom>
                <a:solidFill>
                  <a:srgbClr val="00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0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37480" y="1867192"/>
                  <a:ext cx="1260000" cy="540000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0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2435657" y="2407192"/>
                  <a:ext cx="1260000" cy="540000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600">
                    <a:solidFill>
                      <a:srgbClr val="FFC000"/>
                    </a:solidFill>
                  </a:endParaRPr>
                </a:p>
              </p:txBody>
            </p:sp>
          </p:grpSp>
        </p:grpSp>
        <p:grpSp>
          <p:nvGrpSpPr>
            <p:cNvPr id="21" name="그룹 20"/>
            <p:cNvGrpSpPr/>
            <p:nvPr/>
          </p:nvGrpSpPr>
          <p:grpSpPr>
            <a:xfrm>
              <a:off x="3549216" y="2042293"/>
              <a:ext cx="2111480" cy="2998651"/>
              <a:chOff x="1895657" y="5760390"/>
              <a:chExt cx="2340000" cy="3326212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895657" y="5760390"/>
                <a:ext cx="2340000" cy="3326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435657" y="6215344"/>
                <a:ext cx="1260000" cy="540000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>
                  <a:solidFill>
                    <a:srgbClr val="FFC000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437480" y="6850344"/>
                <a:ext cx="1260000" cy="540000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>
                  <a:solidFill>
                    <a:srgbClr val="FFC000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435657" y="7390344"/>
                <a:ext cx="1260000" cy="540000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3549216" y="5040944"/>
              <a:ext cx="2111480" cy="2998651"/>
              <a:chOff x="1895657" y="5760390"/>
              <a:chExt cx="2340000" cy="332621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895657" y="5760390"/>
                <a:ext cx="2340000" cy="3326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435657" y="6215344"/>
                <a:ext cx="1260000" cy="540000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>
                  <a:solidFill>
                    <a:srgbClr val="FFC000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437480" y="6850344"/>
                <a:ext cx="1260000" cy="540000"/>
              </a:xfrm>
              <a:prstGeom prst="rect">
                <a:avLst/>
              </a:prstGeom>
              <a:solidFill>
                <a:srgbClr val="0070C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>
                  <a:solidFill>
                    <a:srgbClr val="FFC000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435657" y="7390344"/>
                <a:ext cx="1260000" cy="540000"/>
              </a:xfrm>
              <a:prstGeom prst="rect">
                <a:avLst/>
              </a:prstGeom>
              <a:solidFill>
                <a:srgbClr val="0070C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00">
                  <a:solidFill>
                    <a:srgbClr val="FF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143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</TotalTime>
  <Words>0</Words>
  <Application>Microsoft Office PowerPoint</Application>
  <PresentationFormat>A4 용지(210x297mm)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24</cp:revision>
  <cp:lastPrinted>2017-05-10T02:34:22Z</cp:lastPrinted>
  <dcterms:created xsi:type="dcterms:W3CDTF">2017-04-06T08:24:47Z</dcterms:created>
  <dcterms:modified xsi:type="dcterms:W3CDTF">2017-05-15T07:27:34Z</dcterms:modified>
</cp:coreProperties>
</file>