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1"/>
          <p:cNvSpPr/>
          <p:nvPr/>
        </p:nvSpPr>
        <p:spPr>
          <a:xfrm>
            <a:off x="0" y="0"/>
            <a:ext cx="7560000" cy="106920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755280" y="5078160"/>
            <a:ext cx="6046920" cy="4809960"/>
          </a:xfrm>
          <a:prstGeom prst="rect">
            <a:avLst/>
          </a:prstGeom>
        </p:spPr>
        <p:txBody>
          <a:bodyPr lIns="0" rIns="0" tIns="0" bIns="0"/>
          <a:p>
            <a:r>
              <a:rPr b="0" lang="ca-E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Click to edit the notes format</a:t>
            </a:r>
            <a:endParaRPr b="0" lang="ca-E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79600" cy="5335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93000"/>
              </a:lnSpc>
            </a:pPr>
            <a:r>
              <a:rPr b="0" lang="ca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&lt;header&gt;</a:t>
            </a:r>
            <a:endParaRPr b="0" lang="ca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dt"/>
          </p:nvPr>
        </p:nvSpPr>
        <p:spPr>
          <a:xfrm>
            <a:off x="4277880" y="0"/>
            <a:ext cx="3279960" cy="53352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93000"/>
              </a:lnSpc>
            </a:pPr>
            <a:r>
              <a:rPr b="0" lang="ca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&lt;date/time&gt;</a:t>
            </a:r>
            <a:endParaRPr b="0" lang="ca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ftr"/>
          </p:nvPr>
        </p:nvSpPr>
        <p:spPr>
          <a:xfrm>
            <a:off x="0" y="10156680"/>
            <a:ext cx="3279600" cy="53352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93000"/>
              </a:lnSpc>
            </a:pPr>
            <a:r>
              <a:rPr b="0" lang="ca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&lt;footer&gt;</a:t>
            </a:r>
            <a:endParaRPr b="0" lang="ca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sldNum"/>
          </p:nvPr>
        </p:nvSpPr>
        <p:spPr>
          <a:xfrm>
            <a:off x="4277880" y="10156680"/>
            <a:ext cx="3279960" cy="53352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93000"/>
              </a:lnSpc>
            </a:pPr>
            <a:fld id="{D030B363-E2B2-4886-AE46-3625FFB52C2F}" type="slidenum">
              <a:rPr b="0" lang="ca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ca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755280" y="5078520"/>
            <a:ext cx="6048360" cy="481176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48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9069480" cy="2090520"/>
          </a:xfrm>
          <a:prstGeom prst="rect">
            <a:avLst/>
          </a:prstGeom>
        </p:spPr>
        <p:txBody>
          <a:bodyPr lIns="0" rIns="0" tIns="2844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2920" y="4057920"/>
            <a:ext cx="9069480" cy="2090520"/>
          </a:xfrm>
          <a:prstGeom prst="rect">
            <a:avLst/>
          </a:prstGeom>
        </p:spPr>
        <p:txBody>
          <a:bodyPr lIns="0" rIns="0" tIns="2844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48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5840" cy="2090520"/>
          </a:xfrm>
          <a:prstGeom prst="rect">
            <a:avLst/>
          </a:prstGeom>
        </p:spPr>
        <p:txBody>
          <a:bodyPr lIns="0" rIns="0" tIns="2844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840" cy="2090520"/>
          </a:xfrm>
          <a:prstGeom prst="rect">
            <a:avLst/>
          </a:prstGeom>
        </p:spPr>
        <p:txBody>
          <a:bodyPr lIns="0" rIns="0" tIns="2844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0520" y="4057920"/>
            <a:ext cx="4425840" cy="2090520"/>
          </a:xfrm>
          <a:prstGeom prst="rect">
            <a:avLst/>
          </a:prstGeom>
        </p:spPr>
        <p:txBody>
          <a:bodyPr lIns="0" rIns="0" tIns="2844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2920" y="4057920"/>
            <a:ext cx="4425840" cy="2090520"/>
          </a:xfrm>
          <a:prstGeom prst="rect">
            <a:avLst/>
          </a:prstGeom>
        </p:spPr>
        <p:txBody>
          <a:bodyPr lIns="0" rIns="0" tIns="2844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48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9069480" cy="4383360"/>
          </a:xfrm>
          <a:prstGeom prst="rect">
            <a:avLst/>
          </a:prstGeom>
        </p:spPr>
        <p:txBody>
          <a:bodyPr lIns="0" rIns="0" tIns="2844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2920" y="1768320"/>
            <a:ext cx="9069480" cy="4383360"/>
          </a:xfrm>
          <a:prstGeom prst="rect">
            <a:avLst/>
          </a:prstGeom>
        </p:spPr>
        <p:txBody>
          <a:bodyPr lIns="0" rIns="0" tIns="2844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0680" y="1768320"/>
            <a:ext cx="5493600" cy="43833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0680" y="1768320"/>
            <a:ext cx="5493600" cy="4383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48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2920" y="1768320"/>
            <a:ext cx="9069480" cy="4383360"/>
          </a:xfrm>
          <a:prstGeom prst="rect">
            <a:avLst/>
          </a:prstGeom>
        </p:spPr>
        <p:txBody>
          <a:bodyPr lIns="0" rIns="0" tIns="0" bIns="0" anchor="ctr"/>
          <a:p>
            <a:pPr marL="342720" indent="-342720" algn="ctr"/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48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9069480" cy="4383360"/>
          </a:xfrm>
          <a:prstGeom prst="rect">
            <a:avLst/>
          </a:prstGeom>
        </p:spPr>
        <p:txBody>
          <a:bodyPr lIns="0" rIns="0" tIns="2844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48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5840" cy="4383360"/>
          </a:xfrm>
          <a:prstGeom prst="rect">
            <a:avLst/>
          </a:prstGeom>
        </p:spPr>
        <p:txBody>
          <a:bodyPr lIns="0" rIns="0" tIns="2844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840" cy="4383360"/>
          </a:xfrm>
          <a:prstGeom prst="rect">
            <a:avLst/>
          </a:prstGeom>
        </p:spPr>
        <p:txBody>
          <a:bodyPr lIns="0" rIns="0" tIns="2844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48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2920" y="301320"/>
            <a:ext cx="9069480" cy="5843520"/>
          </a:xfrm>
          <a:prstGeom prst="rect">
            <a:avLst/>
          </a:prstGeom>
        </p:spPr>
        <p:txBody>
          <a:bodyPr lIns="0" rIns="0" tIns="0" bIns="0" anchor="ctr"/>
          <a:p>
            <a:pPr marL="342720" indent="-342720" algn="ctr"/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48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5840" cy="2090520"/>
          </a:xfrm>
          <a:prstGeom prst="rect">
            <a:avLst/>
          </a:prstGeom>
        </p:spPr>
        <p:txBody>
          <a:bodyPr lIns="0" rIns="0" tIns="2844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2920" y="4057920"/>
            <a:ext cx="4425840" cy="2090520"/>
          </a:xfrm>
          <a:prstGeom prst="rect">
            <a:avLst/>
          </a:prstGeom>
        </p:spPr>
        <p:txBody>
          <a:bodyPr lIns="0" rIns="0" tIns="2844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840" cy="4383360"/>
          </a:xfrm>
          <a:prstGeom prst="rect">
            <a:avLst/>
          </a:prstGeom>
        </p:spPr>
        <p:txBody>
          <a:bodyPr lIns="0" rIns="0" tIns="2844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48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5840" cy="4383360"/>
          </a:xfrm>
          <a:prstGeom prst="rect">
            <a:avLst/>
          </a:prstGeom>
        </p:spPr>
        <p:txBody>
          <a:bodyPr lIns="0" rIns="0" tIns="2844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840" cy="2090520"/>
          </a:xfrm>
          <a:prstGeom prst="rect">
            <a:avLst/>
          </a:prstGeom>
        </p:spPr>
        <p:txBody>
          <a:bodyPr lIns="0" rIns="0" tIns="2844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0520" y="4057920"/>
            <a:ext cx="4425840" cy="2090520"/>
          </a:xfrm>
          <a:prstGeom prst="rect">
            <a:avLst/>
          </a:prstGeom>
        </p:spPr>
        <p:txBody>
          <a:bodyPr lIns="0" rIns="0" tIns="2844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48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5840" cy="2090520"/>
          </a:xfrm>
          <a:prstGeom prst="rect">
            <a:avLst/>
          </a:prstGeom>
        </p:spPr>
        <p:txBody>
          <a:bodyPr lIns="0" rIns="0" tIns="2844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840" cy="2090520"/>
          </a:xfrm>
          <a:prstGeom prst="rect">
            <a:avLst/>
          </a:prstGeom>
        </p:spPr>
        <p:txBody>
          <a:bodyPr lIns="0" rIns="0" tIns="2844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2920" y="4057920"/>
            <a:ext cx="9069480" cy="2090520"/>
          </a:xfrm>
          <a:prstGeom prst="rect">
            <a:avLst/>
          </a:prstGeom>
        </p:spPr>
        <p:txBody>
          <a:bodyPr lIns="0" rIns="0" tIns="28440" bIns="0"/>
          <a:p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48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ca-E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ca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9069480" cy="4383360"/>
          </a:xfrm>
          <a:prstGeom prst="rect">
            <a:avLst/>
          </a:prstGeom>
        </p:spPr>
        <p:txBody>
          <a:bodyPr lIns="0" rIns="0" tIns="28440" bIns="0"/>
          <a:p>
            <a:pPr marL="342720" indent="-342720"/>
            <a:r>
              <a:rPr b="0" lang="ca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42720" indent="-342720">
              <a:buClr>
                <a:srgbClr val="000000"/>
              </a:buClr>
              <a:buFont typeface="Times New Roman"/>
              <a:buChar char="–"/>
            </a:pPr>
            <a:r>
              <a:rPr b="0" lang="ca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342720" indent="-342720">
              <a:buClr>
                <a:srgbClr val="000000"/>
              </a:buClr>
              <a:buFont typeface="Times New Roman"/>
              <a:buChar char="•"/>
            </a:pPr>
            <a:r>
              <a:rPr b="0" lang="ca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342720" indent="-342720">
              <a:buClr>
                <a:srgbClr val="000000"/>
              </a:buClr>
              <a:buFont typeface="Times New Roman"/>
              <a:buChar char="–"/>
            </a:pPr>
            <a:r>
              <a:rPr b="0" lang="ca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342720" indent="-342720">
              <a:buClr>
                <a:srgbClr val="000000"/>
              </a:buClr>
              <a:buFont typeface="Times New Roman"/>
              <a:buChar char="»"/>
            </a:pPr>
            <a:r>
              <a:rPr b="0" lang="ca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342720" indent="-342720">
              <a:buClr>
                <a:srgbClr val="000000"/>
              </a:buClr>
              <a:buFont typeface="Times New Roman"/>
              <a:buChar char="»"/>
            </a:pPr>
            <a:r>
              <a:rPr b="0" lang="ca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42720" indent="-342720">
              <a:buClr>
                <a:srgbClr val="000000"/>
              </a:buClr>
              <a:buFont typeface="Times New Roman"/>
              <a:buChar char="»"/>
            </a:pPr>
            <a:r>
              <a:rPr b="0" lang="ca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2920" y="6886440"/>
            <a:ext cx="2346120" cy="5191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93000"/>
              </a:lnSpc>
            </a:pPr>
            <a:r>
              <a:rPr b="0" lang="ca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&lt;date/time&gt;</a:t>
            </a:r>
            <a:endParaRPr b="0" lang="ca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8080" y="6886440"/>
            <a:ext cx="3193920" cy="519120"/>
          </a:xfrm>
          <a:prstGeom prst="rect">
            <a:avLst/>
          </a:prstGeom>
        </p:spPr>
        <p:txBody>
          <a:bodyPr lIns="0" rIns="0" tIns="0" bIns="0"/>
          <a:p>
            <a:pPr algn="ctr">
              <a:lnSpc>
                <a:spcPct val="93000"/>
              </a:lnSpc>
            </a:pPr>
            <a:r>
              <a:rPr b="0" lang="ca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&lt;footer&gt;</a:t>
            </a:r>
            <a:endParaRPr b="0" lang="ca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720" y="6886440"/>
            <a:ext cx="2346480" cy="51912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93000"/>
              </a:lnSpc>
            </a:pPr>
            <a:fld id="{611164DF-DDD0-45CC-8C3D-731B0B51BC54}" type="slidenum">
              <a:rPr b="0" lang="ca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ca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2920" y="1768320"/>
            <a:ext cx="907092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32040" bIns="0" anchor="ctr"/>
          <a:p>
            <a:pPr algn="ctr">
              <a:lnSpc>
                <a:spcPct val="93000"/>
              </a:lnSpc>
            </a:pPr>
            <a:r>
              <a:rPr b="0" lang="ca-E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FAILED FAILED FAILED FAILED FAILED FAILED FAILED FAILED FAILED FAILED FAILED FAILED FAILED FAILED FAILED FAILED FAILED FAILED FAILED FAILED FAILED FAILED FAILED FAILED FAILED FAILED FAILED FAILED FAILED FAILED</a:t>
            </a:r>
            <a:endParaRPr b="0" lang="ca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LibreOffice/5.2.2.2$Linux_X86_64 LibreOffice_project/20m0$Build-2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2016-11-23T01:09:20Z</dcterms:created>
  <dc:creator/>
  <dc:description/>
  <dc:language>ca-ES</dc:language>
  <cp:lastModifiedBy/>
  <dcterms:modified xsi:type="dcterms:W3CDTF">2016-11-23T01:10:21Z</dcterms:modified>
  <cp:revision>1</cp:revision>
  <dc:subject/>
  <dc:title/>
</cp:coreProperties>
</file>