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50" d="100"/>
          <a:sy n="50" d="100"/>
        </p:scale>
        <p:origin x="1287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260B-E9CF-4BCB-B9DF-C1FD72AF963C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F63D-421A-4B97-AB67-469142B49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70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260B-E9CF-4BCB-B9DF-C1FD72AF963C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F63D-421A-4B97-AB67-469142B49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36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260B-E9CF-4BCB-B9DF-C1FD72AF963C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F63D-421A-4B97-AB67-469142B49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83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260B-E9CF-4BCB-B9DF-C1FD72AF963C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F63D-421A-4B97-AB67-469142B49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079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260B-E9CF-4BCB-B9DF-C1FD72AF963C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F63D-421A-4B97-AB67-469142B49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4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260B-E9CF-4BCB-B9DF-C1FD72AF963C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F63D-421A-4B97-AB67-469142B49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30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260B-E9CF-4BCB-B9DF-C1FD72AF963C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F63D-421A-4B97-AB67-469142B49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21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260B-E9CF-4BCB-B9DF-C1FD72AF963C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F63D-421A-4B97-AB67-469142B49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34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260B-E9CF-4BCB-B9DF-C1FD72AF963C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F63D-421A-4B97-AB67-469142B49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38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260B-E9CF-4BCB-B9DF-C1FD72AF963C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F63D-421A-4B97-AB67-469142B49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59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260B-E9CF-4BCB-B9DF-C1FD72AF963C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F63D-421A-4B97-AB67-469142B49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11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D260B-E9CF-4BCB-B9DF-C1FD72AF963C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DF63D-421A-4B97-AB67-469142B49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03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823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631" y="447019"/>
            <a:ext cx="3264542" cy="316013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b="92658"/>
          <a:stretch/>
        </p:blipFill>
        <p:spPr>
          <a:xfrm>
            <a:off x="1525330" y="3607151"/>
            <a:ext cx="4371975" cy="8420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08" y="329853"/>
            <a:ext cx="3264542" cy="327729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10313" b="61589"/>
          <a:stretch/>
        </p:blipFill>
        <p:spPr>
          <a:xfrm>
            <a:off x="5387717" y="3489985"/>
            <a:ext cx="4371975" cy="322247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10313" b="61589"/>
          <a:stretch/>
        </p:blipFill>
        <p:spPr>
          <a:xfrm>
            <a:off x="5046632" y="3497242"/>
            <a:ext cx="4371975" cy="3222472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1305654">
            <a:off x="6712857" y="1741714"/>
            <a:ext cx="563304" cy="348343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9620862">
            <a:off x="4970388" y="1757008"/>
            <a:ext cx="563304" cy="348343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12432801">
            <a:off x="4867355" y="895475"/>
            <a:ext cx="302144" cy="348343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20525329">
            <a:off x="6956021" y="926274"/>
            <a:ext cx="318801" cy="348343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6200000">
            <a:off x="5856716" y="607457"/>
            <a:ext cx="563304" cy="348343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5400000">
            <a:off x="5950632" y="2863795"/>
            <a:ext cx="284729" cy="348343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313603" y="190730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East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287658" y="199739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South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276161" y="768797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North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163265" y="64575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West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854599" y="16048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Top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151708" y="2977385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Bottom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22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42157" r="16920" b="30934"/>
          <a:stretch/>
        </p:blipFill>
        <p:spPr>
          <a:xfrm>
            <a:off x="821801" y="3195313"/>
            <a:ext cx="3632260" cy="3086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77" y="525709"/>
            <a:ext cx="2780137" cy="271314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168" y="3725085"/>
            <a:ext cx="4371975" cy="2781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5669" y="2862846"/>
            <a:ext cx="3305175" cy="37814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454061" y="1506568"/>
            <a:ext cx="34451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Double loaded</a:t>
            </a:r>
            <a:endParaRPr lang="zh-CN" altLang="en-US" sz="4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8295669" y="1506568"/>
            <a:ext cx="31229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single loaded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8767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42157" r="16920" b="30934"/>
          <a:stretch/>
        </p:blipFill>
        <p:spPr>
          <a:xfrm>
            <a:off x="821801" y="3195313"/>
            <a:ext cx="3632260" cy="3086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77" y="525709"/>
            <a:ext cx="2780137" cy="271314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168" y="3725085"/>
            <a:ext cx="4371975" cy="2781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5669" y="2862846"/>
            <a:ext cx="3305175" cy="37814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454061" y="1506568"/>
            <a:ext cx="34451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Double loaded</a:t>
            </a:r>
            <a:endParaRPr lang="zh-CN" altLang="en-US" sz="4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8295669" y="1506568"/>
            <a:ext cx="31229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single loaded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4263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66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</Words>
  <Application>Microsoft Office PowerPoint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5</cp:revision>
  <dcterms:created xsi:type="dcterms:W3CDTF">2017-10-13T11:56:53Z</dcterms:created>
  <dcterms:modified xsi:type="dcterms:W3CDTF">2017-10-13T12:40:07Z</dcterms:modified>
</cp:coreProperties>
</file>