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2E3F-3737-40AD-B966-65F997A21ACD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273F-6984-469B-B6AB-DDBD39C7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7" Type="http://schemas.openxmlformats.org/officeDocument/2006/relationships/image" Target="../media/image32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3867690" cy="218153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00400"/>
            <a:ext cx="2591162" cy="32865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76351"/>
            <a:ext cx="3686690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3334216" cy="146705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" y="3124200"/>
            <a:ext cx="3258005" cy="11622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1861918"/>
            <a:ext cx="6106378" cy="31341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6" y="4996081"/>
            <a:ext cx="221010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2404919"/>
            <a:ext cx="5439535" cy="204816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02" y="2290603"/>
            <a:ext cx="4629796" cy="227679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51" y="2395393"/>
            <a:ext cx="1952898" cy="206721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128656"/>
            <a:ext cx="5544324" cy="260068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2495419"/>
            <a:ext cx="6011114" cy="186716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03" y="2171524"/>
            <a:ext cx="22767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7732"/>
            <a:ext cx="5048955" cy="299126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57600"/>
            <a:ext cx="44773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4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886743" cy="243874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5620535" cy="34771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06" y="2814551"/>
            <a:ext cx="6182588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2362530" cy="160042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2095793" cy="101931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814426"/>
            <a:ext cx="4401165" cy="103837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38600"/>
            <a:ext cx="581106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6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2" y="1647576"/>
            <a:ext cx="543953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90047"/>
            <a:ext cx="6506484" cy="64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942892"/>
            <a:ext cx="571579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6" y="609206"/>
            <a:ext cx="545858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132"/>
            <a:ext cx="4420217" cy="200052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2819400"/>
            <a:ext cx="5277587" cy="320084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94" y="5924420"/>
            <a:ext cx="478221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5658640" cy="201005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1957182"/>
            <a:ext cx="6049220" cy="294363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8" y="1976234"/>
            <a:ext cx="6144483" cy="290553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9" y="2085787"/>
            <a:ext cx="617306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5" y="449269"/>
            <a:ext cx="3810532" cy="196242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5" y="3136726"/>
            <a:ext cx="3038899" cy="319132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3038899" cy="314368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03" y="2404919"/>
            <a:ext cx="209579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jkitchin</dc:creator>
  <cp:lastModifiedBy>jkitchin</cp:lastModifiedBy>
  <cp:revision>10</cp:revision>
  <dcterms:created xsi:type="dcterms:W3CDTF">2013-01-14T02:01:49Z</dcterms:created>
  <dcterms:modified xsi:type="dcterms:W3CDTF">2013-01-15T04:30:26Z</dcterms:modified>
</cp:coreProperties>
</file>