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1165403" rtl="0" eaLnBrk="1" latinLnBrk="0" hangingPunct="1">
        <a:lnSpc>
          <a:spcPct val="90000"/>
        </a:lnSpc>
        <a:spcBef>
          <a:spcPct val="0"/>
        </a:spcBef>
        <a:buNone/>
        <a:defRPr sz="56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351" indent="-291351" algn="l" defTabSz="1165403" rtl="0" eaLnBrk="1" latinLnBrk="0" hangingPunct="1">
        <a:lnSpc>
          <a:spcPct val="90000"/>
        </a:lnSpc>
        <a:spcBef>
          <a:spcPts val="1275"/>
        </a:spcBef>
        <a:buFont typeface="Arial" panose="020B0604020202020204" pitchFamily="34" charset="0"/>
        <a:buChar char="•"/>
        <a:defRPr sz="3569" kern="1200">
          <a:solidFill>
            <a:schemeClr val="tx1"/>
          </a:solidFill>
          <a:latin typeface="+mn-lt"/>
          <a:ea typeface="+mn-ea"/>
          <a:cs typeface="+mn-cs"/>
        </a:defRPr>
      </a:lvl1pPr>
      <a:lvl2pPr marL="874052" indent="-291351" algn="l" defTabSz="1165403" rtl="0" eaLnBrk="1" latinLnBrk="0" hangingPunct="1">
        <a:lnSpc>
          <a:spcPct val="90000"/>
        </a:lnSpc>
        <a:spcBef>
          <a:spcPts val="637"/>
        </a:spcBef>
        <a:buFont typeface="Arial" panose="020B0604020202020204" pitchFamily="34" charset="0"/>
        <a:buChar char="•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456754" indent="-291351" algn="l" defTabSz="1165403" rtl="0" eaLnBrk="1" latinLnBrk="0" hangingPunct="1">
        <a:lnSpc>
          <a:spcPct val="90000"/>
        </a:lnSpc>
        <a:spcBef>
          <a:spcPts val="637"/>
        </a:spcBef>
        <a:buFont typeface="Arial" panose="020B0604020202020204" pitchFamily="34" charset="0"/>
        <a:buChar char="•"/>
        <a:defRPr sz="2549" kern="1200">
          <a:solidFill>
            <a:schemeClr val="tx1"/>
          </a:solidFill>
          <a:latin typeface="+mn-lt"/>
          <a:ea typeface="+mn-ea"/>
          <a:cs typeface="+mn-cs"/>
        </a:defRPr>
      </a:lvl3pPr>
      <a:lvl4pPr marL="2039455" indent="-291351" algn="l" defTabSz="1165403" rtl="0" eaLnBrk="1" latinLnBrk="0" hangingPunct="1">
        <a:lnSpc>
          <a:spcPct val="90000"/>
        </a:lnSpc>
        <a:spcBef>
          <a:spcPts val="637"/>
        </a:spcBef>
        <a:buFont typeface="Arial" panose="020B0604020202020204" pitchFamily="34" charset="0"/>
        <a:buChar char="•"/>
        <a:defRPr sz="2294" kern="1200">
          <a:solidFill>
            <a:schemeClr val="tx1"/>
          </a:solidFill>
          <a:latin typeface="+mn-lt"/>
          <a:ea typeface="+mn-ea"/>
          <a:cs typeface="+mn-cs"/>
        </a:defRPr>
      </a:lvl4pPr>
      <a:lvl5pPr marL="2622156" indent="-291351" algn="l" defTabSz="1165403" rtl="0" eaLnBrk="1" latinLnBrk="0" hangingPunct="1">
        <a:lnSpc>
          <a:spcPct val="90000"/>
        </a:lnSpc>
        <a:spcBef>
          <a:spcPts val="637"/>
        </a:spcBef>
        <a:buFont typeface="Arial" panose="020B0604020202020204" pitchFamily="34" charset="0"/>
        <a:buChar char="•"/>
        <a:defRPr sz="2294" kern="1200">
          <a:solidFill>
            <a:schemeClr val="tx1"/>
          </a:solidFill>
          <a:latin typeface="+mn-lt"/>
          <a:ea typeface="+mn-ea"/>
          <a:cs typeface="+mn-cs"/>
        </a:defRPr>
      </a:lvl5pPr>
      <a:lvl6pPr marL="3204858" indent="-291351" algn="l" defTabSz="1165403" rtl="0" eaLnBrk="1" latinLnBrk="0" hangingPunct="1">
        <a:lnSpc>
          <a:spcPct val="90000"/>
        </a:lnSpc>
        <a:spcBef>
          <a:spcPts val="637"/>
        </a:spcBef>
        <a:buFont typeface="Arial" panose="020B0604020202020204" pitchFamily="34" charset="0"/>
        <a:buChar char="•"/>
        <a:defRPr sz="2294" kern="1200">
          <a:solidFill>
            <a:schemeClr val="tx1"/>
          </a:solidFill>
          <a:latin typeface="+mn-lt"/>
          <a:ea typeface="+mn-ea"/>
          <a:cs typeface="+mn-cs"/>
        </a:defRPr>
      </a:lvl6pPr>
      <a:lvl7pPr marL="3787559" indent="-291351" algn="l" defTabSz="1165403" rtl="0" eaLnBrk="1" latinLnBrk="0" hangingPunct="1">
        <a:lnSpc>
          <a:spcPct val="90000"/>
        </a:lnSpc>
        <a:spcBef>
          <a:spcPts val="637"/>
        </a:spcBef>
        <a:buFont typeface="Arial" panose="020B0604020202020204" pitchFamily="34" charset="0"/>
        <a:buChar char="•"/>
        <a:defRPr sz="2294" kern="1200">
          <a:solidFill>
            <a:schemeClr val="tx1"/>
          </a:solidFill>
          <a:latin typeface="+mn-lt"/>
          <a:ea typeface="+mn-ea"/>
          <a:cs typeface="+mn-cs"/>
        </a:defRPr>
      </a:lvl7pPr>
      <a:lvl8pPr marL="4370261" indent="-291351" algn="l" defTabSz="1165403" rtl="0" eaLnBrk="1" latinLnBrk="0" hangingPunct="1">
        <a:lnSpc>
          <a:spcPct val="90000"/>
        </a:lnSpc>
        <a:spcBef>
          <a:spcPts val="637"/>
        </a:spcBef>
        <a:buFont typeface="Arial" panose="020B0604020202020204" pitchFamily="34" charset="0"/>
        <a:buChar char="•"/>
        <a:defRPr sz="2294" kern="1200">
          <a:solidFill>
            <a:schemeClr val="tx1"/>
          </a:solidFill>
          <a:latin typeface="+mn-lt"/>
          <a:ea typeface="+mn-ea"/>
          <a:cs typeface="+mn-cs"/>
        </a:defRPr>
      </a:lvl8pPr>
      <a:lvl9pPr marL="4952962" indent="-291351" algn="l" defTabSz="1165403" rtl="0" eaLnBrk="1" latinLnBrk="0" hangingPunct="1">
        <a:lnSpc>
          <a:spcPct val="90000"/>
        </a:lnSpc>
        <a:spcBef>
          <a:spcPts val="637"/>
        </a:spcBef>
        <a:buFont typeface="Arial" panose="020B0604020202020204" pitchFamily="34" charset="0"/>
        <a:buChar char="•"/>
        <a:defRPr sz="22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165403" rtl="0" eaLnBrk="1" latinLnBrk="0" hangingPunct="1">
        <a:defRPr sz="2294" kern="1200">
          <a:solidFill>
            <a:schemeClr val="tx1"/>
          </a:solidFill>
          <a:latin typeface="+mn-lt"/>
          <a:ea typeface="+mn-ea"/>
          <a:cs typeface="+mn-cs"/>
        </a:defRPr>
      </a:lvl1pPr>
      <a:lvl2pPr marL="582701" algn="l" defTabSz="1165403" rtl="0" eaLnBrk="1" latinLnBrk="0" hangingPunct="1">
        <a:defRPr sz="2294" kern="1200">
          <a:solidFill>
            <a:schemeClr val="tx1"/>
          </a:solidFill>
          <a:latin typeface="+mn-lt"/>
          <a:ea typeface="+mn-ea"/>
          <a:cs typeface="+mn-cs"/>
        </a:defRPr>
      </a:lvl2pPr>
      <a:lvl3pPr marL="1165403" algn="l" defTabSz="1165403" rtl="0" eaLnBrk="1" latinLnBrk="0" hangingPunct="1">
        <a:defRPr sz="2294" kern="1200">
          <a:solidFill>
            <a:schemeClr val="tx1"/>
          </a:solidFill>
          <a:latin typeface="+mn-lt"/>
          <a:ea typeface="+mn-ea"/>
          <a:cs typeface="+mn-cs"/>
        </a:defRPr>
      </a:lvl3pPr>
      <a:lvl4pPr marL="1748104" algn="l" defTabSz="1165403" rtl="0" eaLnBrk="1" latinLnBrk="0" hangingPunct="1">
        <a:defRPr sz="2294" kern="1200">
          <a:solidFill>
            <a:schemeClr val="tx1"/>
          </a:solidFill>
          <a:latin typeface="+mn-lt"/>
          <a:ea typeface="+mn-ea"/>
          <a:cs typeface="+mn-cs"/>
        </a:defRPr>
      </a:lvl4pPr>
      <a:lvl5pPr marL="2330806" algn="l" defTabSz="1165403" rtl="0" eaLnBrk="1" latinLnBrk="0" hangingPunct="1">
        <a:defRPr sz="2294" kern="1200">
          <a:solidFill>
            <a:schemeClr val="tx1"/>
          </a:solidFill>
          <a:latin typeface="+mn-lt"/>
          <a:ea typeface="+mn-ea"/>
          <a:cs typeface="+mn-cs"/>
        </a:defRPr>
      </a:lvl5pPr>
      <a:lvl6pPr marL="2913507" algn="l" defTabSz="1165403" rtl="0" eaLnBrk="1" latinLnBrk="0" hangingPunct="1">
        <a:defRPr sz="2294" kern="1200">
          <a:solidFill>
            <a:schemeClr val="tx1"/>
          </a:solidFill>
          <a:latin typeface="+mn-lt"/>
          <a:ea typeface="+mn-ea"/>
          <a:cs typeface="+mn-cs"/>
        </a:defRPr>
      </a:lvl6pPr>
      <a:lvl7pPr marL="3496208" algn="l" defTabSz="1165403" rtl="0" eaLnBrk="1" latinLnBrk="0" hangingPunct="1">
        <a:defRPr sz="2294" kern="1200">
          <a:solidFill>
            <a:schemeClr val="tx1"/>
          </a:solidFill>
          <a:latin typeface="+mn-lt"/>
          <a:ea typeface="+mn-ea"/>
          <a:cs typeface="+mn-cs"/>
        </a:defRPr>
      </a:lvl7pPr>
      <a:lvl8pPr marL="4078910" algn="l" defTabSz="1165403" rtl="0" eaLnBrk="1" latinLnBrk="0" hangingPunct="1">
        <a:defRPr sz="2294" kern="1200">
          <a:solidFill>
            <a:schemeClr val="tx1"/>
          </a:solidFill>
          <a:latin typeface="+mn-lt"/>
          <a:ea typeface="+mn-ea"/>
          <a:cs typeface="+mn-cs"/>
        </a:defRPr>
      </a:lvl8pPr>
      <a:lvl9pPr marL="4661611" algn="l" defTabSz="1165403" rtl="0" eaLnBrk="1" latinLnBrk="0" hangingPunct="1">
        <a:defRPr sz="22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AE6298-8F13-7542-82C7-0E9A16105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355880"/>
              </p:ext>
            </p:extLst>
          </p:nvPr>
        </p:nvGraphicFramePr>
        <p:xfrm>
          <a:off x="889618" y="600275"/>
          <a:ext cx="7754318" cy="152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159">
                  <a:extLst>
                    <a:ext uri="{9D8B030D-6E8A-4147-A177-3AD203B41FA5}">
                      <a16:colId xmlns:a16="http://schemas.microsoft.com/office/drawing/2014/main" val="942771931"/>
                    </a:ext>
                  </a:extLst>
                </a:gridCol>
                <a:gridCol w="3877159">
                  <a:extLst>
                    <a:ext uri="{9D8B030D-6E8A-4147-A177-3AD203B41FA5}">
                      <a16:colId xmlns:a16="http://schemas.microsoft.com/office/drawing/2014/main" val="1271854805"/>
                    </a:ext>
                  </a:extLst>
                </a:gridCol>
              </a:tblGrid>
              <a:tr h="472639">
                <a:tc>
                  <a:txBody>
                    <a:bodyPr/>
                    <a:lstStyle/>
                    <a:p>
                      <a:r>
                        <a:rPr lang="en-US" sz="2300"/>
                        <a:t>Name</a:t>
                      </a:r>
                      <a:endParaRPr lang="ru-RU" sz="2300"/>
                    </a:p>
                  </a:txBody>
                  <a:tcPr marL="116541" marR="116541" marT="58271" marB="5827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Title</a:t>
                      </a:r>
                      <a:endParaRPr lang="ru-RU" sz="2300"/>
                    </a:p>
                  </a:txBody>
                  <a:tcPr marL="116541" marR="116541" marT="58271" marB="58271"/>
                </a:tc>
                <a:extLst>
                  <a:ext uri="{0D108BD9-81ED-4DB2-BD59-A6C34878D82A}">
                    <a16:rowId xmlns:a16="http://schemas.microsoft.com/office/drawing/2014/main" val="1557340729"/>
                  </a:ext>
                </a:extLst>
              </a:tr>
              <a:tr h="576834">
                <a:tc>
                  <a:txBody>
                    <a:bodyPr/>
                    <a:lstStyle/>
                    <a:p>
                      <a:r>
                        <a:rPr lang="en-US" sz="2300"/>
                        <a:t>{{name}}</a:t>
                      </a:r>
                      <a:endParaRPr lang="ru-RU" sz="2300"/>
                    </a:p>
                  </a:txBody>
                  <a:tcPr marL="116541" marR="116541" marT="58271" marB="5827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{{title}}</a:t>
                      </a:r>
                      <a:endParaRPr lang="ru-RU" sz="2300"/>
                    </a:p>
                  </a:txBody>
                  <a:tcPr marL="116541" marR="116541" marT="58271" marB="58271"/>
                </a:tc>
                <a:extLst>
                  <a:ext uri="{0D108BD9-81ED-4DB2-BD59-A6C34878D82A}">
                    <a16:rowId xmlns:a16="http://schemas.microsoft.com/office/drawing/2014/main" val="1964276114"/>
                  </a:ext>
                </a:extLst>
              </a:tr>
              <a:tr h="472639">
                <a:tc gridSpan="2">
                  <a:txBody>
                    <a:bodyPr/>
                    <a:lstStyle/>
                    <a:p>
                      <a:r>
                        <a:rPr lang="en-US" sz="2300"/>
                        <a:t>{{aboutMe}}</a:t>
                      </a:r>
                      <a:endParaRPr lang="ru-RU" sz="2300"/>
                    </a:p>
                  </a:txBody>
                  <a:tcPr marL="116541" marR="116541" marT="58271" marB="58271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372440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A4 Paper (210x297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Anton Khritonenkov</dc:creator>
  <cp:keywords/>
  <cp:lastModifiedBy>Vladimir Uspenskii</cp:lastModifiedBy>
  <cp:revision>1</cp:revision>
  <dcterms:modified xsi:type="dcterms:W3CDTF">2020-05-29T11:56:46Z</dcterms:modified>
</cp:coreProperties>
</file>