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>
      <p:cViewPr varScale="1">
        <p:scale>
          <a:sx n="90" d="100"/>
          <a:sy n="90" d="100"/>
        </p:scale>
        <p:origin x="7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Romania</c:v>
                </c:pt>
                <c:pt idx="1">
                  <c:v>USA</c:v>
                </c:pt>
                <c:pt idx="2">
                  <c:v>Australia</c:v>
                </c:pt>
                <c:pt idx="3">
                  <c:v>Japan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450</c:v>
                </c:pt>
                <c:pt idx="2">
                  <c:v>0</c:v>
                </c:pt>
                <c:pt idx="3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5-8148-8906-8E445C4214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Romania</c:v>
                </c:pt>
                <c:pt idx="1">
                  <c:v>USA</c:v>
                </c:pt>
                <c:pt idx="2">
                  <c:v>Australia</c:v>
                </c:pt>
                <c:pt idx="3">
                  <c:v>Japan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220</c:v>
                </c:pt>
                <c:pt idx="1">
                  <c:v>1500</c:v>
                </c:pt>
                <c:pt idx="2">
                  <c:v>3060</c:v>
                </c:pt>
                <c:pt idx="3">
                  <c:v>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5-8148-8906-8E445C421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140160"/>
        <c:axId val="98141696"/>
      </c:barChart>
      <c:catAx>
        <c:axId val="98140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141696"/>
        <c:crosses val="autoZero"/>
        <c:auto val="1"/>
        <c:lblAlgn val="ctr"/>
        <c:lblOffset val="100"/>
        <c:noMultiLvlLbl val="0"/>
      </c:catAx>
      <c:valAx>
        <c:axId val="98141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140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2018/Q1</c:v>
                </c:pt>
                <c:pt idx="1">
                  <c:v>2018/Q2</c:v>
                </c:pt>
                <c:pt idx="2">
                  <c:v>2018/Q3</c:v>
                </c:pt>
                <c:pt idx="3">
                  <c:v>2018/Q4</c:v>
                </c:pt>
                <c:pt idx="4">
                  <c:v>2019/Q1</c:v>
                </c:pt>
                <c:pt idx="5">
                  <c:v>2019/Q2</c:v>
                </c:pt>
                <c:pt idx="6">
                  <c:v>2019/Q3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5030</c:v>
                </c:pt>
                <c:pt idx="1">
                  <c:v>5050</c:v>
                </c:pt>
                <c:pt idx="2">
                  <c:v>6120</c:v>
                </c:pt>
                <c:pt idx="3">
                  <c:v>6650</c:v>
                </c:pt>
                <c:pt idx="4">
                  <c:v>7660</c:v>
                </c:pt>
                <c:pt idx="5">
                  <c:v>7540</c:v>
                </c:pt>
                <c:pt idx="6">
                  <c:v>8220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08-DF40-B833-899FDE830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170368"/>
        <c:axId val="98171904"/>
      </c:lineChart>
      <c:catAx>
        <c:axId val="98170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171904"/>
        <c:crosses val="autoZero"/>
        <c:auto val="1"/>
        <c:lblAlgn val="ctr"/>
        <c:lblOffset val="100"/>
        <c:noMultiLvlLbl val="0"/>
      </c:catAx>
      <c:valAx>
        <c:axId val="9817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1703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AE401-49AB-4B58-8179-9AF6A70F07AD}" type="datetimeFigureOut">
              <a:rPr lang="hr-HR" smtClean="0"/>
              <a:pPr/>
              <a:t>30.03.2020.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5B72-B243-4F45-851D-E094ED8817E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can be used to add </a:t>
            </a:r>
            <a:r>
              <a:rPr lang="en-US"/>
              <a:t>additional [[</a:t>
            </a:r>
            <a:r>
              <a:rPr lang="en-US" dirty="0"/>
              <a:t>context]]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85B72-B243-4F45-851D-E094ED8817E4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57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075710" y="6070981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705" y="5777132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8705" y="5837307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6A4EA-24B9-924D-8ECE-1F12A62DF54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02408" y="5637"/>
            <a:ext cx="1941592" cy="756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Plumsail monthly report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David Navarro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978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for: Today</a:t>
            </a:r>
          </a:p>
          <a:p>
            <a:r>
              <a:rPr lang="en-US" dirty="0"/>
              <a:t>Overall state: On track</a:t>
            </a:r>
          </a:p>
          <a:p>
            <a:r>
              <a:rPr lang="en-US" dirty="0"/>
              <a:t>Immediate actions:</a:t>
            </a:r>
          </a:p>
          <a:p>
            <a:pPr lvl="1"/>
            <a:r>
              <a:rPr lang="en-US" dirty="0"/>
              <a:t>Hire more experts</a:t>
            </a:r>
            <a:endParaRPr lang="hr-HR" dirty="0"/>
          </a:p>
          <a:p>
            <a:pPr lvl="1"/>
            <a:r>
              <a:rPr lang="en-US" dirty="0"/>
              <a:t>Remove obstacles</a:t>
            </a:r>
            <a:endParaRPr lang="hr-HR" dirty="0"/>
          </a:p>
          <a:p>
            <a:pPr lvl="1"/>
            <a:r>
              <a:rPr lang="en-US" dirty="0"/>
              <a:t>Marketing</a:t>
            </a:r>
            <a:endParaRPr lang="hr-HR" dirty="0"/>
          </a:p>
          <a:p>
            <a:pPr lvl="1"/>
            <a:r>
              <a:rPr lang="en-US" dirty="0"/>
              <a:t>...</a:t>
            </a:r>
            <a:endParaRPr lang="hr-HR" dirty="0"/>
          </a:p>
          <a:p>
            <a:pPr lvl="1"/>
            <a:r>
              <a:rPr lang="en-US" dirty="0"/>
              <a:t>Profit!!!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health report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05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Romania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Drakula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Jacky Coala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Naruto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numbers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657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per country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355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5052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72</Words>
  <Application>Microsoft Macintosh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Lucida Sans Unicode</vt:lpstr>
      <vt:lpstr>Verdana</vt:lpstr>
      <vt:lpstr>Wingdings 2</vt:lpstr>
      <vt:lpstr>Wingdings 3</vt:lpstr>
      <vt:lpstr>Concourse</vt:lpstr>
      <vt:lpstr>Plumsail monthly report</vt:lpstr>
      <vt:lpstr>Company health report</vt:lpstr>
      <vt:lpstr>Sales numbers</vt:lpstr>
      <vt:lpstr>Comparison per country</vt:lpstr>
      <vt:lpstr>Growth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Vladimir Uspenskii</cp:lastModifiedBy>
  <cp:revision>6</cp:revision>
  <dcterms:created xsi:type="dcterms:W3CDTF">2006-08-16T00:00:00Z</dcterms:created>
  <dcterms:modified xsi:type="dcterms:W3CDTF">2020-03-30T07:17:31Z</dcterms:modified>
</cp:coreProperties>
</file>