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{{sales.country}}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0-5B43-926F-105390E609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{{sales.country}}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E0-5B43-926F-105390E60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140160"/>
        <c:axId val="98141696"/>
      </c:barChart>
      <c:catAx>
        <c:axId val="98140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8141696"/>
        <c:crosses val="autoZero"/>
        <c:auto val="1"/>
        <c:lblAlgn val="ctr"/>
        <c:lblOffset val="100"/>
        <c:noMultiLvlLbl val="0"/>
      </c:catAx>
      <c:valAx>
        <c:axId val="98141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1401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{{history.period}}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12-4E4E-A026-350C4C720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170368"/>
        <c:axId val="98171904"/>
      </c:lineChart>
      <c:catAx>
        <c:axId val="98170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8171904"/>
        <c:crosses val="autoZero"/>
        <c:auto val="1"/>
        <c:lblAlgn val="ctr"/>
        <c:lblOffset val="100"/>
        <c:noMultiLvlLbl val="0"/>
      </c:catAx>
      <c:valAx>
        <c:axId val="98171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1703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AE401-49AB-4B58-8179-9AF6A70F07AD}" type="datetimeFigureOut">
              <a:rPr lang="hr-HR" smtClean="0"/>
              <a:pPr/>
              <a:t>30.03.2020.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5B72-B243-4F45-851D-E094ED8817E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can be used to add additional {{context}}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85B72-B243-4F45-851D-E094ED8817E4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075710" y="6070981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705" y="5777132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8705" y="5837307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6A4EA-24B9-924D-8ECE-1F12A62DF54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02408" y="5637"/>
            <a:ext cx="1941592" cy="756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52600" y="1781846"/>
            <a:ext cx="7772400" cy="1829761"/>
          </a:xfrm>
        </p:spPr>
        <p:txBody>
          <a:bodyPr/>
          <a:lstStyle/>
          <a:p>
            <a:r>
              <a:rPr lang="en-US" dirty="0"/>
              <a:t>{{title}}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28800" y="3611607"/>
            <a:ext cx="7772400" cy="1199704"/>
          </a:xfrm>
        </p:spPr>
        <p:txBody>
          <a:bodyPr/>
          <a:lstStyle/>
          <a:p>
            <a:r>
              <a:rPr lang="en-US" dirty="0"/>
              <a:t>{{subtitle}}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for: {{date}}</a:t>
            </a:r>
          </a:p>
          <a:p>
            <a:r>
              <a:rPr lang="en-US" dirty="0"/>
              <a:t>Overall state: {{state}}</a:t>
            </a:r>
          </a:p>
          <a:p>
            <a:r>
              <a:rPr lang="en-US" dirty="0"/>
              <a:t>Immediate actions:</a:t>
            </a:r>
          </a:p>
          <a:p>
            <a:pPr lvl="1"/>
            <a:r>
              <a:rPr lang="en-US" dirty="0"/>
              <a:t>{{</a:t>
            </a:r>
            <a:r>
              <a:rPr lang="en-US" dirty="0" err="1"/>
              <a:t>action.description</a:t>
            </a:r>
            <a:r>
              <a:rPr lang="en-US" dirty="0"/>
              <a:t>}}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health report</a:t>
            </a:r>
            <a:endParaRPr lang="hr-H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9908"/>
              </p:ext>
            </p:extLst>
          </p:nvPr>
        </p:nvGraphicFramePr>
        <p:xfrm>
          <a:off x="457200" y="148113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sales.country</a:t>
                      </a:r>
                      <a:r>
                        <a:rPr lang="en-US" dirty="0"/>
                        <a:t>}}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sales.lead</a:t>
                      </a:r>
                      <a:r>
                        <a:rPr lang="en-US" dirty="0"/>
                        <a:t>}}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sales.churn</a:t>
                      </a:r>
                      <a:r>
                        <a:rPr lang="en-US" dirty="0"/>
                        <a:t>}}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sales.new</a:t>
                      </a:r>
                      <a:r>
                        <a:rPr lang="en-US" dirty="0"/>
                        <a:t>}}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numbers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23152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per country</a:t>
            </a:r>
            <a:endParaRPr lang="hr-H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20655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</a:t>
            </a:r>
            <a:endParaRPr lang="hr-H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72</Words>
  <Application>Microsoft Macintosh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Lucida Sans Unicode</vt:lpstr>
      <vt:lpstr>Verdana</vt:lpstr>
      <vt:lpstr>Wingdings 2</vt:lpstr>
      <vt:lpstr>Wingdings 3</vt:lpstr>
      <vt:lpstr>Concourse</vt:lpstr>
      <vt:lpstr>{{title}}</vt:lpstr>
      <vt:lpstr>Company health report</vt:lpstr>
      <vt:lpstr>Sales numbers</vt:lpstr>
      <vt:lpstr>Comparison per country</vt:lpstr>
      <vt:lpstr>Growth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Vladimir Uspenskii</cp:lastModifiedBy>
  <cp:revision>6</cp:revision>
  <dcterms:created xsi:type="dcterms:W3CDTF">2006-08-16T00:00:00Z</dcterms:created>
  <dcterms:modified xsi:type="dcterms:W3CDTF">2020-03-30T07:20:52Z</dcterms:modified>
</cp:coreProperties>
</file>