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3FBD"/>
    <a:srgbClr val="D64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E392E-7471-E340-8AA5-664A297F3FD7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BD5D-7DFF-2642-AC56-AA3993E7A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28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12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0B69-0DF4-2F4C-A17C-FA37CAF1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221" y="32626"/>
            <a:ext cx="2925816" cy="16784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6400A-7A87-5946-9F24-E9E27614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3FC68-525C-7A41-8709-F5528C5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EBE31-DD9C-C24A-88A6-8C9E1882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0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17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60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1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76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2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16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9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1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7478C0-77E0-7E4A-9EF9-8908D01F701C}" type="datetimeFigureOut">
              <a:rPr lang="ru-RU" smtClean="0"/>
              <a:t>29.03.2020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44EA69-F207-334E-97D5-9FC7D478B43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72813" y="1027905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15867" y="1021466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4340" y="1025023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9D0860-A09D-684D-A042-A721677E06D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1890" y="132147"/>
            <a:ext cx="2182583" cy="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6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95056"/>
              </p:ext>
            </p:extLst>
          </p:nvPr>
        </p:nvGraphicFramePr>
        <p:xfrm>
          <a:off x="1034234" y="3477870"/>
          <a:ext cx="9745311" cy="866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0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4AAB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7BFD3"/>
                      </a:solidFill>
                      <a:prstDash val="solid"/>
                    </a:lnL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4AAB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4AAB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4AAB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4AA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6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{{</a:t>
                      </a:r>
                      <a:r>
                        <a:rPr sz="1400" b="1" spc="-5" dirty="0" err="1">
                          <a:latin typeface="Calibri"/>
                          <a:cs typeface="Calibri"/>
                        </a:rPr>
                        <a:t>employees.name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}</a:t>
                      </a:r>
                      <a:r>
                        <a:rPr lang="en-US" sz="1400" b="1" spc="-5" dirty="0">
                          <a:latin typeface="Calibri"/>
                          <a:cs typeface="Calibri"/>
                        </a:rPr>
                        <a:t>}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606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{{employees.jobTitle}}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260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i="1" spc="-5" dirty="0">
                          <a:latin typeface="Calibri"/>
                          <a:cs typeface="Calibri"/>
                        </a:rPr>
                        <a:t>{{employees.department}}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{{employees.office}}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{{employees.phone}}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34235" y="1278749"/>
            <a:ext cx="5559090" cy="1085277"/>
          </a:xfrm>
          <a:prstGeom prst="rect">
            <a:avLst/>
          </a:prstGeom>
        </p:spPr>
        <p:txBody>
          <a:bodyPr vert="horz" wrap="square" lIns="0" tIns="20490" rIns="0" bIns="0" rtlCol="0">
            <a:spAutoFit/>
          </a:bodyPr>
          <a:lstStyle/>
          <a:p>
            <a:pPr marL="20490">
              <a:spcBef>
                <a:spcPts val="162"/>
              </a:spcBef>
            </a:pPr>
            <a:r>
              <a:rPr sz="3227" spc="-8" dirty="0">
                <a:latin typeface="Calibri"/>
                <a:cs typeface="Calibri"/>
              </a:rPr>
              <a:t>Employees </a:t>
            </a:r>
            <a:r>
              <a:rPr sz="3227" dirty="0">
                <a:latin typeface="Calibri"/>
                <a:cs typeface="Calibri"/>
              </a:rPr>
              <a:t>at</a:t>
            </a:r>
            <a:r>
              <a:rPr sz="3227" spc="-56" dirty="0">
                <a:latin typeface="Calibri"/>
                <a:cs typeface="Calibri"/>
              </a:rPr>
              <a:t> </a:t>
            </a:r>
            <a:r>
              <a:rPr sz="3227" b="1" spc="-8" dirty="0">
                <a:latin typeface="Calibri"/>
                <a:cs typeface="Calibri"/>
              </a:rPr>
              <a:t>{{company.name}}</a:t>
            </a:r>
            <a:endParaRPr sz="3227" dirty="0">
              <a:latin typeface="Calibri"/>
              <a:cs typeface="Calibri"/>
            </a:endParaRPr>
          </a:p>
          <a:p>
            <a:pPr marL="20490">
              <a:spcBef>
                <a:spcPts val="2307"/>
              </a:spcBef>
            </a:pPr>
            <a:r>
              <a:rPr sz="1774" spc="-8" dirty="0">
                <a:latin typeface="Calibri"/>
                <a:cs typeface="Calibri"/>
              </a:rPr>
              <a:t>Email: {{company.email}}</a:t>
            </a:r>
            <a:endParaRPr sz="1774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068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{B88BD5C4-3E0B-8D4B-B105-8F3E4FB9D8EE}tf10001123</Template>
  <TotalTime>1141</TotalTime>
  <Words>45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Corbel</vt:lpstr>
      <vt:lpstr>Gill Sans MT</vt:lpstr>
      <vt:lpstr>Times New Roman</vt:lpstr>
      <vt:lpstr>Wingdings 2</vt:lpstr>
      <vt:lpstr>Dividend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Uspenskii</dc:creator>
  <cp:lastModifiedBy>Vladimir Uspenskii</cp:lastModifiedBy>
  <cp:revision>11</cp:revision>
  <dcterms:created xsi:type="dcterms:W3CDTF">2020-03-29T11:49:12Z</dcterms:created>
  <dcterms:modified xsi:type="dcterms:W3CDTF">2020-03-30T06:50:59Z</dcterms:modified>
</cp:coreProperties>
</file>