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4257338" cy="10693400"/>
  <p:notesSz cx="7556500" cy="10693400"/>
  <p:embeddedFontLst>
    <p:embeddedFont>
      <p:font typeface="Calibri" panose="020F0502020204030204" pitchFamily="34" charset="0"/>
      <p:regular r:id="rId3"/>
      <p:bold r:id="rId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58" d="100"/>
          <a:sy n="58" d="100"/>
        </p:scale>
        <p:origin x="1752" y="208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0198" y="3314954"/>
            <a:ext cx="12128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0398" y="5988304"/>
            <a:ext cx="99885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3466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48699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466" y="427736"/>
            <a:ext cx="128423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466" y="2459482"/>
            <a:ext cx="128423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51568" y="9944862"/>
            <a:ext cx="45661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3466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73911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5069" y="2451100"/>
            <a:ext cx="3487656" cy="48881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3019" spc="-9" dirty="0">
                <a:latin typeface="Calibri"/>
                <a:cs typeface="Calibri"/>
              </a:rPr>
              <a:t>Greek </a:t>
            </a:r>
            <a:r>
              <a:rPr sz="3019" dirty="0">
                <a:latin typeface="Calibri"/>
                <a:cs typeface="Calibri"/>
              </a:rPr>
              <a:t>&amp; </a:t>
            </a:r>
            <a:r>
              <a:rPr sz="3019" spc="-9" dirty="0">
                <a:latin typeface="Calibri"/>
                <a:cs typeface="Calibri"/>
              </a:rPr>
              <a:t>Latin</a:t>
            </a:r>
            <a:r>
              <a:rPr sz="3019" spc="-151" dirty="0">
                <a:latin typeface="Calibri"/>
                <a:cs typeface="Calibri"/>
              </a:rPr>
              <a:t> </a:t>
            </a:r>
            <a:r>
              <a:rPr sz="3019" spc="-9" dirty="0">
                <a:latin typeface="Calibri"/>
                <a:cs typeface="Calibri"/>
              </a:rPr>
              <a:t>Prefixes</a:t>
            </a:r>
            <a:endParaRPr sz="3019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469" y="3746500"/>
            <a:ext cx="11206986" cy="324157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792" rIns="0" bIns="0" rtlCol="0">
            <a:spAutoFit/>
          </a:bodyPr>
          <a:lstStyle/>
          <a:p>
            <a:pPr marL="2396" algn="ctr">
              <a:spcBef>
                <a:spcPts val="38"/>
              </a:spcBef>
            </a:pPr>
            <a:r>
              <a:rPr sz="2075" b="1" spc="-9" dirty="0">
                <a:solidFill>
                  <a:srgbClr val="FFFFFF"/>
                </a:solidFill>
                <a:latin typeface="Calibri"/>
                <a:cs typeface="Calibri"/>
              </a:rPr>
              <a:t>{{myArray}}</a:t>
            </a:r>
            <a:endParaRPr sz="207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Dorokhova</dc:creator>
  <cp:lastModifiedBy>Vladimir Uspenskii</cp:lastModifiedBy>
  <cp:revision>1</cp:revision>
  <dcterms:created xsi:type="dcterms:W3CDTF">2020-03-19T21:52:19Z</dcterms:created>
  <dcterms:modified xsi:type="dcterms:W3CDTF">2020-03-30T07:28:47Z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Writer</vt:lpwstr>
  </property>
  <property fmtid="{D5CDD505-2E9C-101B-9397-08002B2CF9AE}" pid="4" name="LastSaved">
    <vt:filetime>2020-03-30T00:00:00Z</vt:filetime>
  </property>
</Properties>
</file>