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3FBD"/>
    <a:srgbClr val="D64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E392E-7471-E340-8AA5-664A297F3FD7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BD5D-7DFF-2642-AC56-AA3993E7A9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2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2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0B69-0DF4-2F4C-A17C-FA37CAF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221" y="32626"/>
            <a:ext cx="2925816" cy="16784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6400A-7A87-5946-9F24-E9E27614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3FC68-525C-7A41-8709-F5528C57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EBE31-DD9C-C24A-88A6-8C9E188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08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17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1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7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2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1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EA69-F207-334E-97D5-9FC7D478B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7478C0-77E0-7E4A-9EF9-8908D01F701C}" type="datetimeFigureOut">
              <a:rPr lang="ru-RU" smtClean="0"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44EA69-F207-334E-97D5-9FC7D478B43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72813" y="1027905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15867" y="1021466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4340" y="1025023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D0860-A09D-684D-A042-A721677E06D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1890" y="132147"/>
            <a:ext cx="2182583" cy="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95056"/>
              </p:ext>
            </p:extLst>
          </p:nvPr>
        </p:nvGraphicFramePr>
        <p:xfrm>
          <a:off x="1034234" y="3477870"/>
          <a:ext cx="9745311" cy="2581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5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06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JobTitle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4AA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Derek Clark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Marketing 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260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Marketing Department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Room 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(206) 854-9798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Xue Li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Financial 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260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Financial Department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Room 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(206) 598-1259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446"/>
                  </a:ext>
                </a:extLst>
              </a:tr>
              <a:tr h="571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Jessica Adams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Marketing manager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260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Marketing Department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Room 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(206) 789-1598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2182"/>
                  </a:ext>
                </a:extLst>
              </a:tr>
              <a:tr h="5716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Katsuko Kawakami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L w="12700">
                      <a:solidFill>
                        <a:srgbClr val="77BFD3"/>
                      </a:solidFill>
                      <a:prstDash val="solid"/>
                    </a:lnL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0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260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Financial Department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Room 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(206) 784-1258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4098" marB="0">
                    <a:lnR w="12700">
                      <a:solidFill>
                        <a:srgbClr val="77BFD3"/>
                      </a:solidFill>
                      <a:prstDash val="solid"/>
                    </a:lnR>
                    <a:lnT w="12700">
                      <a:solidFill>
                        <a:srgbClr val="77BFD3"/>
                      </a:solidFill>
                      <a:prstDash val="solid"/>
                    </a:lnT>
                    <a:lnB w="12700">
                      <a:solidFill>
                        <a:srgbClr val="77BFD3"/>
                      </a:solidFill>
                      <a:prstDash val="solid"/>
                    </a:lnB>
                    <a:solidFill>
                      <a:srgbClr val="D1E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977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34235" y="1278749"/>
            <a:ext cx="5559090" cy="1085277"/>
          </a:xfrm>
          <a:prstGeom prst="rect">
            <a:avLst/>
          </a:prstGeom>
        </p:spPr>
        <p:txBody>
          <a:bodyPr vert="horz" wrap="square" lIns="0" tIns="20490" rIns="0" bIns="0" rtlCol="0">
            <a:spAutoFit/>
          </a:bodyPr>
          <a:lstStyle/>
          <a:p>
            <a:pPr marL="20490">
              <a:spcBef>
                <a:spcPts val="162"/>
              </a:spcBef>
            </a:pPr>
            <a:r>
              <a:rPr sz="3227" spc="-8">
                <a:latin typeface="Calibri"/>
                <a:cs typeface="Calibri"/>
              </a:rPr>
              <a:t>Employees </a:t>
            </a:r>
            <a:r>
              <a:rPr sz="3227">
                <a:latin typeface="Calibri"/>
                <a:cs typeface="Calibri"/>
              </a:rPr>
              <a:t>at</a:t>
            </a:r>
            <a:r>
              <a:rPr lang="en-US" sz="3227">
                <a:latin typeface="Calibri"/>
                <a:cs typeface="Calibri"/>
              </a:rPr>
              <a:t> </a:t>
            </a:r>
            <a:r>
              <a:rPr sz="3227" b="1" spc="-8">
                <a:latin typeface="Calibri"/>
                <a:cs typeface="Calibri"/>
              </a:rPr>
              <a:t>Plumsail</a:t>
            </a:r>
            <a:endParaRPr sz="3227" dirty="0">
              <a:latin typeface="Calibri"/>
              <a:cs typeface="Calibri"/>
            </a:endParaRPr>
          </a:p>
          <a:p>
            <a:pPr marL="20490">
              <a:spcBef>
                <a:spcPts val="2307"/>
              </a:spcBef>
            </a:pPr>
            <a:r>
              <a:rPr sz="1774" spc="-8" dirty="0">
                <a:latin typeface="Calibri"/>
                <a:cs typeface="Calibri"/>
              </a:rPr>
              <a:t>Email: contact@plumsail.com</a:t>
            </a:r>
            <a:endParaRPr sz="1774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068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60212c7a-bfb7-4e56-bed6-2fc260f3c3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EFF29DA3FA347AA7971B0DBEB2F5B" ma:contentTypeVersion="10" ma:contentTypeDescription="Create a new document." ma:contentTypeScope="" ma:versionID="f2bca404d5caabd9f8277303a442fd7f">
  <xsd:schema xmlns:xsd="http://www.w3.org/2001/XMLSchema" xmlns:xs="http://www.w3.org/2001/XMLSchema" xmlns:p="http://schemas.microsoft.com/office/2006/metadata/properties" xmlns:ns2="2ee7783a-f58c-4f80-bbbc-110c0b44477f" xmlns:ns3="60212c7a-bfb7-4e56-bed6-2fc260f3c3e6" targetNamespace="http://schemas.microsoft.com/office/2006/metadata/properties" ma:root="true" ma:fieldsID="7019e01076f9d202560e07d7a844702c" ns2:_="" ns3:_="">
    <xsd:import namespace="2ee7783a-f58c-4f80-bbbc-110c0b44477f"/>
    <xsd:import namespace="60212c7a-bfb7-4e56-bed6-2fc260f3c3e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Comment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7783a-f58c-4f80-bbbc-110c0b4447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12c7a-bfb7-4e56-bed6-2fc260f3c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Comment" ma:index="13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229EB6-81DE-4A25-B00B-14256F6307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864573-E880-4EDF-91AC-69970BE742E9}">
  <ds:schemaRefs>
    <ds:schemaRef ds:uri="http://schemas.microsoft.com/office/2006/metadata/properties"/>
    <ds:schemaRef ds:uri="http://schemas.microsoft.com/office/infopath/2007/PartnerControls"/>
    <ds:schemaRef ds:uri="60212c7a-bfb7-4e56-bed6-2fc260f3c3e6"/>
  </ds:schemaRefs>
</ds:datastoreItem>
</file>

<file path=customXml/itemProps3.xml><?xml version="1.0" encoding="utf-8"?>
<ds:datastoreItem xmlns:ds="http://schemas.openxmlformats.org/officeDocument/2006/customXml" ds:itemID="{43C84D8F-E247-476E-A90D-ACB4539DE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7783a-f58c-4f80-bbbc-110c0b44477f"/>
    <ds:schemaRef ds:uri="60212c7a-bfb7-4e56-bed6-2fc260f3c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{B88BD5C4-3E0B-8D4B-B105-8F3E4FB9D8EE}tf10001123</Template>
  <TotalTime>1141</TotalTime>
  <Words>61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Corbel</vt:lpstr>
      <vt:lpstr>Gill Sans MT</vt:lpstr>
      <vt:lpstr>Times New Roman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Uspenskii</dc:creator>
  <cp:lastModifiedBy>Vladimir Uspenskii</cp:lastModifiedBy>
  <cp:revision>13</cp:revision>
  <dcterms:created xsi:type="dcterms:W3CDTF">2020-03-29T11:49:12Z</dcterms:created>
  <dcterms:modified xsi:type="dcterms:W3CDTF">2020-03-30T06:54:58Z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0x0101009C5EFF29DA3FA347AA7971B0DBEB2F5B</vt:lpwstr>
  </property>
</Properties>
</file>