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9D14-ED6F-4FAC-98A3-0B03E1DC7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030F3-4926-4B5D-97DB-49FD39C8A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5145F-583F-405B-B99C-47E900D7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55CD9-7605-48BC-B002-3462B020882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518CC-0688-41C8-88A8-7EF22AF85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2D86D-97AE-4DD3-939D-2C49037E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346F-1E3C-42F6-9486-7D2B8DC4D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6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5A48-B089-4A3C-8E04-4A8149B5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D1C2D-CD7B-4622-B0FC-7A0AAF7B7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25B9B-1D75-4323-9710-8A30E037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55CD9-7605-48BC-B002-3462B020882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38FB2-8B95-4D59-AAFA-344A597C0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5F520-797E-4028-AB14-042B35A4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346F-1E3C-42F6-9486-7D2B8DC4D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5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62CFC2-929C-4DC9-A5D6-B4205284E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F156E-7D26-490D-9D25-B84DC93B5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D9419-A7E2-4564-9D88-3A4ACD6FF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55CD9-7605-48BC-B002-3462B020882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D5D29-D163-45FB-AC48-8802F621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F37B2-790B-4DE3-9915-7D14DEDC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346F-1E3C-42F6-9486-7D2B8DC4D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0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7214C-A0A7-433E-93E8-068C089B7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8962D-1466-497F-8F4E-CC08B0E3C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3B100-F3D2-4F2C-A91D-6DBE56239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55CD9-7605-48BC-B002-3462B020882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ECADC-04DD-4333-84AB-769240B7D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CDC88-6CD4-4D32-A28F-BFC4C0EA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346F-1E3C-42F6-9486-7D2B8DC4D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9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0BE88-C415-4797-9A56-4F25924B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17F6B-7E4D-4257-B82C-F383F9A6B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5316C-9CE6-44A4-A340-864075005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55CD9-7605-48BC-B002-3462B020882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A7594-0344-4578-B44D-C927391B5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641B8-AC20-433D-BF32-2CE1C5AD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346F-1E3C-42F6-9486-7D2B8DC4D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7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5C103-4611-4B9D-B273-B329FC151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7373F-9198-4039-A1EF-6F3EE03E8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B9470-1847-4FA4-9043-F587EA519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11F77-B8F1-47BD-A25F-8F485DB82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55CD9-7605-48BC-B002-3462B020882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C1993-183A-4ACA-93AB-E2326AC4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971C3-30B6-4947-A225-42E0775D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346F-1E3C-42F6-9486-7D2B8DC4D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1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C2AC-AC70-4352-A81D-55B8D63B3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45709-3B5E-42F6-B5BD-764D4FB32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D2A26-4B51-451B-B4E4-FC45BABFF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19C708-6CDC-4538-AD0A-ED0933BAF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B88B5-36D1-439C-A37D-982310C0C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5DB1DF-5937-45F7-B423-B7332158C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55CD9-7605-48BC-B002-3462B020882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474329-2204-40B8-B0CB-8E46F8EB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6B491-4D55-4A09-A61A-8CF18CA27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346F-1E3C-42F6-9486-7D2B8DC4D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8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363C-704F-4D05-9D80-D781B3CEF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6D7EC-2964-4DA8-B0DD-6AD21288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55CD9-7605-48BC-B002-3462B020882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9D349-2D5C-4C59-BE6B-029ABFB6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4C4DB-1C87-417C-9C51-55D62983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346F-1E3C-42F6-9486-7D2B8DC4D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1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21845C-0D27-48FF-BD32-3FE4D4E66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55CD9-7605-48BC-B002-3462B020882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BB5D2-D8FD-430B-B6D3-EA3A86CC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E1CDF-EFCE-49D1-AD9E-C640252C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346F-1E3C-42F6-9486-7D2B8DC4D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6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D7D2-95EA-4F5D-A3FC-B42B56A53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B0C37-9819-4187-A26C-0AD9F9B67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6CC22-BA09-4399-AD52-0CA89A812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D12D0-D328-4447-B3A5-C1351D94E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55CD9-7605-48BC-B002-3462B020882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9FF5D-C697-43C2-8A6C-30BEF604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F00AF-D5FC-4B91-858B-3B203961B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346F-1E3C-42F6-9486-7D2B8DC4D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4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5B98-73C1-4DDD-BD3D-CAEACC445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E0F06-EB5E-4FFE-824D-528A12A90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9223E-6E8D-47DB-98C8-7BDA87298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3DA98-7EEE-4CC2-B5C5-50E7932A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55CD9-7605-48BC-B002-3462B020882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F0D72-A9CC-44BF-BAE4-EF2A9753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42BA6-F967-4DFF-B84D-BD9438DA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346F-1E3C-42F6-9486-7D2B8DC4D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9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ED159C-75FA-410A-8C4D-362C304F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76D1C-6D32-46EE-8BFF-8924BE12C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35ED8-D39B-4C9A-B610-5A0A8192B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55CD9-7605-48BC-B002-3462B020882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DDDAA-D724-424E-BE82-3FE5B22DB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FE6FE-92EC-47EF-99EA-42BAE162D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C346F-1E3C-42F6-9486-7D2B8DC4D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8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{{image}:picture}">
            <a:extLst>
              <a:ext uri="{FF2B5EF4-FFF2-40B4-BE49-F238E27FC236}">
                <a16:creationId xmlns:a16="http://schemas.microsoft.com/office/drawing/2014/main" id="{15FA230D-04DA-4409-9EC3-9F6EA9BD0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22" y="734807"/>
            <a:ext cx="971686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66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590D7C-38AD-4542-9973-43C0D2DCFC6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F6BB81F-193D-43A3-A32E-2E94AD1235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213C61E-FA6D-47D2-9564-4542997F6E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2696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Leela Gutti</dc:creator>
  <cp:lastModifiedBy>Admin</cp:lastModifiedBy>
  <cp:revision>10</cp:revision>
  <dcterms:created xsi:type="dcterms:W3CDTF">2020-07-29T11:05:50Z</dcterms:created>
  <dcterms:modified xsi:type="dcterms:W3CDTF">2020-08-15T13:27:07Z</dcterms:modified>
</cp:coreProperties>
</file>