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4257338" cy="10693400"/>
  <p:notesSz cx="7556500" cy="10693400"/>
  <p:embeddedFontLst>
    <p:embeddedFont>
      <p:font typeface="Calibri" panose="020F0502020204030204" pitchFamily="34" charset="0"/>
      <p:regular r:id="rId3"/>
      <p:bold r:id="rId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58" d="100"/>
          <a:sy n="58" d="100"/>
        </p:scale>
        <p:origin x="1752" y="208"/>
      </p:cViewPr>
      <p:guideLst>
        <p:guide orient="horz" pos="2880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0198" y="3314954"/>
            <a:ext cx="12128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40398" y="5988304"/>
            <a:ext cx="99885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3466" y="2459482"/>
            <a:ext cx="6207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48699" y="2459482"/>
            <a:ext cx="62071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3466" y="427736"/>
            <a:ext cx="128423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466" y="2459482"/>
            <a:ext cx="128423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51568" y="9944862"/>
            <a:ext cx="45661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3466" y="9944862"/>
            <a:ext cx="32819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73911" y="9944862"/>
            <a:ext cx="32819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62645">
        <a:defRPr>
          <a:latin typeface="+mn-lt"/>
          <a:ea typeface="+mn-ea"/>
          <a:cs typeface="+mn-cs"/>
        </a:defRPr>
      </a:lvl2pPr>
      <a:lvl3pPr marL="1725290">
        <a:defRPr>
          <a:latin typeface="+mn-lt"/>
          <a:ea typeface="+mn-ea"/>
          <a:cs typeface="+mn-cs"/>
        </a:defRPr>
      </a:lvl3pPr>
      <a:lvl4pPr marL="2587935">
        <a:defRPr>
          <a:latin typeface="+mn-lt"/>
          <a:ea typeface="+mn-ea"/>
          <a:cs typeface="+mn-cs"/>
        </a:defRPr>
      </a:lvl4pPr>
      <a:lvl5pPr marL="3450580">
        <a:defRPr>
          <a:latin typeface="+mn-lt"/>
          <a:ea typeface="+mn-ea"/>
          <a:cs typeface="+mn-cs"/>
        </a:defRPr>
      </a:lvl5pPr>
      <a:lvl6pPr marL="4313225">
        <a:defRPr>
          <a:latin typeface="+mn-lt"/>
          <a:ea typeface="+mn-ea"/>
          <a:cs typeface="+mn-cs"/>
        </a:defRPr>
      </a:lvl6pPr>
      <a:lvl7pPr marL="5175870">
        <a:defRPr>
          <a:latin typeface="+mn-lt"/>
          <a:ea typeface="+mn-ea"/>
          <a:cs typeface="+mn-cs"/>
        </a:defRPr>
      </a:lvl7pPr>
      <a:lvl8pPr marL="6038515">
        <a:defRPr>
          <a:latin typeface="+mn-lt"/>
          <a:ea typeface="+mn-ea"/>
          <a:cs typeface="+mn-cs"/>
        </a:defRPr>
      </a:lvl8pPr>
      <a:lvl9pPr marL="69011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62645">
        <a:defRPr>
          <a:latin typeface="+mn-lt"/>
          <a:ea typeface="+mn-ea"/>
          <a:cs typeface="+mn-cs"/>
        </a:defRPr>
      </a:lvl2pPr>
      <a:lvl3pPr marL="1725290">
        <a:defRPr>
          <a:latin typeface="+mn-lt"/>
          <a:ea typeface="+mn-ea"/>
          <a:cs typeface="+mn-cs"/>
        </a:defRPr>
      </a:lvl3pPr>
      <a:lvl4pPr marL="2587935">
        <a:defRPr>
          <a:latin typeface="+mn-lt"/>
          <a:ea typeface="+mn-ea"/>
          <a:cs typeface="+mn-cs"/>
        </a:defRPr>
      </a:lvl4pPr>
      <a:lvl5pPr marL="3450580">
        <a:defRPr>
          <a:latin typeface="+mn-lt"/>
          <a:ea typeface="+mn-ea"/>
          <a:cs typeface="+mn-cs"/>
        </a:defRPr>
      </a:lvl5pPr>
      <a:lvl6pPr marL="4313225">
        <a:defRPr>
          <a:latin typeface="+mn-lt"/>
          <a:ea typeface="+mn-ea"/>
          <a:cs typeface="+mn-cs"/>
        </a:defRPr>
      </a:lvl6pPr>
      <a:lvl7pPr marL="5175870">
        <a:defRPr>
          <a:latin typeface="+mn-lt"/>
          <a:ea typeface="+mn-ea"/>
          <a:cs typeface="+mn-cs"/>
        </a:defRPr>
      </a:lvl7pPr>
      <a:lvl8pPr marL="6038515">
        <a:defRPr>
          <a:latin typeface="+mn-lt"/>
          <a:ea typeface="+mn-ea"/>
          <a:cs typeface="+mn-cs"/>
        </a:defRPr>
      </a:lvl8pPr>
      <a:lvl9pPr marL="69011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09680"/>
              </p:ext>
            </p:extLst>
          </p:nvPr>
        </p:nvGraphicFramePr>
        <p:xfrm>
          <a:off x="1642269" y="2984500"/>
          <a:ext cx="11197400" cy="2676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marL="101600" algn="ctr">
                        <a:lnSpc>
                          <a:spcPts val="1305"/>
                        </a:lnSpc>
                        <a:spcBef>
                          <a:spcPts val="20"/>
                        </a:spcBef>
                        <a:tabLst>
                          <a:tab pos="2009139" algn="l"/>
                          <a:tab pos="3956050" algn="l"/>
                        </a:tabLst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	Latin</a:t>
                      </a:r>
                      <a:r>
                        <a:rPr sz="2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prefix	</a:t>
                      </a:r>
                      <a:r>
                        <a:rPr sz="2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Greek</a:t>
                      </a:r>
                      <a:r>
                        <a:rPr sz="21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prefix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4792" marB="0" anchor="ctr">
                    <a:lnB w="6350">
                      <a:solidFill>
                        <a:srgbClr val="9BC1E4"/>
                      </a:solidFill>
                      <a:prstDash val="solid"/>
                    </a:lnB>
                    <a:solidFill>
                      <a:srgbClr val="5A9A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3">
                <a:tc>
                  <a:txBody>
                    <a:bodyPr/>
                    <a:lstStyle/>
                    <a:p>
                      <a:pPr marL="1270" algn="ctr">
                        <a:lnSpc>
                          <a:spcPts val="1290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between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9BC1E4"/>
                      </a:solidFill>
                      <a:prstDash val="solid"/>
                    </a:lnL>
                    <a:lnR w="6350">
                      <a:solidFill>
                        <a:srgbClr val="9BC1E4"/>
                      </a:solidFill>
                      <a:prstDash val="solid"/>
                    </a:lnR>
                    <a:lnT w="6350">
                      <a:solidFill>
                        <a:srgbClr val="9BC1E4"/>
                      </a:solidFill>
                      <a:prstDash val="solid"/>
                    </a:lnT>
                    <a:lnB w="6350">
                      <a:solidFill>
                        <a:srgbClr val="9BC1E4"/>
                      </a:solidFill>
                      <a:prstDash val="solid"/>
                    </a:lnB>
                    <a:solidFill>
                      <a:srgbClr val="DDE9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90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inter-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9BC1E4"/>
                      </a:solidFill>
                      <a:prstDash val="solid"/>
                    </a:lnL>
                    <a:lnR w="6350">
                      <a:solidFill>
                        <a:srgbClr val="9BC1E4"/>
                      </a:solidFill>
                      <a:prstDash val="solid"/>
                    </a:lnR>
                    <a:lnT w="6350">
                      <a:solidFill>
                        <a:srgbClr val="9BC1E4"/>
                      </a:solidFill>
                      <a:prstDash val="solid"/>
                    </a:lnT>
                    <a:lnB w="6350">
                      <a:solidFill>
                        <a:srgbClr val="9BC1E4"/>
                      </a:solidFill>
                      <a:prstDash val="solid"/>
                    </a:lnB>
                    <a:solidFill>
                      <a:srgbClr val="DDE9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90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epi-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9BC1E4"/>
                      </a:solidFill>
                      <a:prstDash val="solid"/>
                    </a:lnL>
                    <a:lnR w="6350">
                      <a:solidFill>
                        <a:srgbClr val="9BC1E4"/>
                      </a:solidFill>
                      <a:prstDash val="solid"/>
                    </a:lnR>
                    <a:lnT w="6350">
                      <a:solidFill>
                        <a:srgbClr val="9BC1E4"/>
                      </a:solidFill>
                      <a:prstDash val="solid"/>
                    </a:lnT>
                    <a:lnB w="6350">
                      <a:solidFill>
                        <a:srgbClr val="9BC1E4"/>
                      </a:solidFill>
                      <a:prstDash val="solid"/>
                    </a:lnB>
                    <a:solidFill>
                      <a:srgbClr val="DDE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071">
                <a:tc>
                  <a:txBody>
                    <a:bodyPr/>
                    <a:lstStyle/>
                    <a:p>
                      <a:pPr marL="1270" algn="ctr">
                        <a:lnSpc>
                          <a:spcPts val="1300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above,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excess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9BC1E4"/>
                      </a:solidFill>
                      <a:prstDash val="solid"/>
                    </a:lnL>
                    <a:lnR w="6350">
                      <a:solidFill>
                        <a:srgbClr val="9BC1E4"/>
                      </a:solidFill>
                      <a:prstDash val="solid"/>
                    </a:lnR>
                    <a:lnT w="6350">
                      <a:solidFill>
                        <a:srgbClr val="9BC1E4"/>
                      </a:solidFill>
                      <a:prstDash val="solid"/>
                    </a:lnT>
                    <a:lnB w="6350">
                      <a:solidFill>
                        <a:srgbClr val="9BC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00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super-,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ultra-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9BC1E4"/>
                      </a:solidFill>
                      <a:prstDash val="solid"/>
                    </a:lnL>
                    <a:lnR w="6350">
                      <a:solidFill>
                        <a:srgbClr val="9BC1E4"/>
                      </a:solidFill>
                      <a:prstDash val="solid"/>
                    </a:lnR>
                    <a:lnT w="6350">
                      <a:solidFill>
                        <a:srgbClr val="9BC1E4"/>
                      </a:solidFill>
                      <a:prstDash val="solid"/>
                    </a:lnT>
                    <a:lnB w="6350">
                      <a:solidFill>
                        <a:srgbClr val="9BC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00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hyper-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9BC1E4"/>
                      </a:solidFill>
                      <a:prstDash val="solid"/>
                    </a:lnL>
                    <a:lnR w="6350">
                      <a:solidFill>
                        <a:srgbClr val="9BC1E4"/>
                      </a:solidFill>
                      <a:prstDash val="solid"/>
                    </a:lnR>
                    <a:lnT w="6350">
                      <a:solidFill>
                        <a:srgbClr val="9BC1E4"/>
                      </a:solidFill>
                      <a:prstDash val="solid"/>
                    </a:lnT>
                    <a:lnB w="6350">
                      <a:solidFill>
                        <a:srgbClr val="9BC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1">
                <a:tc>
                  <a:txBody>
                    <a:bodyPr/>
                    <a:lstStyle/>
                    <a:p>
                      <a:pPr marL="2540" algn="ctr">
                        <a:lnSpc>
                          <a:spcPts val="1290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inside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9BC1E4"/>
                      </a:solidFill>
                      <a:prstDash val="solid"/>
                    </a:lnL>
                    <a:lnR w="6350">
                      <a:solidFill>
                        <a:srgbClr val="9BC1E4"/>
                      </a:solidFill>
                      <a:prstDash val="solid"/>
                    </a:lnR>
                    <a:lnT w="6350">
                      <a:solidFill>
                        <a:srgbClr val="9BC1E4"/>
                      </a:solidFill>
                      <a:prstDash val="solid"/>
                    </a:lnT>
                    <a:lnB w="6350">
                      <a:solidFill>
                        <a:srgbClr val="9BC1E4"/>
                      </a:solidFill>
                      <a:prstDash val="solid"/>
                    </a:lnB>
                    <a:solidFill>
                      <a:srgbClr val="DDE9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90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intra-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9BC1E4"/>
                      </a:solidFill>
                      <a:prstDash val="solid"/>
                    </a:lnL>
                    <a:lnR w="6350">
                      <a:solidFill>
                        <a:srgbClr val="9BC1E4"/>
                      </a:solidFill>
                      <a:prstDash val="solid"/>
                    </a:lnR>
                    <a:lnT w="6350">
                      <a:solidFill>
                        <a:srgbClr val="9BC1E4"/>
                      </a:solidFill>
                      <a:prstDash val="solid"/>
                    </a:lnT>
                    <a:lnB w="6350">
                      <a:solidFill>
                        <a:srgbClr val="9BC1E4"/>
                      </a:solidFill>
                      <a:prstDash val="solid"/>
                    </a:lnB>
                    <a:solidFill>
                      <a:srgbClr val="DDE9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90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endo-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9BC1E4"/>
                      </a:solidFill>
                      <a:prstDash val="solid"/>
                    </a:lnL>
                    <a:lnR w="6350">
                      <a:solidFill>
                        <a:srgbClr val="9BC1E4"/>
                      </a:solidFill>
                      <a:prstDash val="solid"/>
                    </a:lnR>
                    <a:lnT w="6350">
                      <a:solidFill>
                        <a:srgbClr val="9BC1E4"/>
                      </a:solidFill>
                      <a:prstDash val="solid"/>
                    </a:lnT>
                    <a:lnB w="6350">
                      <a:solidFill>
                        <a:srgbClr val="9BC1E4"/>
                      </a:solidFill>
                      <a:prstDash val="solid"/>
                    </a:lnB>
                    <a:solidFill>
                      <a:srgbClr val="DDE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071">
                <a:tc>
                  <a:txBody>
                    <a:bodyPr/>
                    <a:lstStyle/>
                    <a:p>
                      <a:pPr marL="1270" algn="ctr">
                        <a:lnSpc>
                          <a:spcPts val="1300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outside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9BC1E4"/>
                      </a:solidFill>
                      <a:prstDash val="solid"/>
                    </a:lnL>
                    <a:lnR w="6350">
                      <a:solidFill>
                        <a:srgbClr val="9BC1E4"/>
                      </a:solidFill>
                      <a:prstDash val="solid"/>
                    </a:lnR>
                    <a:lnT w="6350">
                      <a:solidFill>
                        <a:srgbClr val="9BC1E4"/>
                      </a:solidFill>
                      <a:prstDash val="solid"/>
                    </a:lnT>
                    <a:lnB w="6350">
                      <a:solidFill>
                        <a:srgbClr val="9BC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00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extra-,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extro-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9BC1E4"/>
                      </a:solidFill>
                      <a:prstDash val="solid"/>
                    </a:lnL>
                    <a:lnR w="6350">
                      <a:solidFill>
                        <a:srgbClr val="9BC1E4"/>
                      </a:solidFill>
                      <a:prstDash val="solid"/>
                    </a:lnR>
                    <a:lnT w="6350">
                      <a:solidFill>
                        <a:srgbClr val="9BC1E4"/>
                      </a:solidFill>
                      <a:prstDash val="solid"/>
                    </a:lnT>
                    <a:lnB w="6350">
                      <a:solidFill>
                        <a:srgbClr val="9BC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00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ecto-,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exo-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9BC1E4"/>
                      </a:solidFill>
                      <a:prstDash val="solid"/>
                    </a:lnL>
                    <a:lnR w="6350">
                      <a:solidFill>
                        <a:srgbClr val="9BC1E4"/>
                      </a:solidFill>
                      <a:prstDash val="solid"/>
                    </a:lnR>
                    <a:lnT w="6350">
                      <a:solidFill>
                        <a:srgbClr val="9BC1E4"/>
                      </a:solidFill>
                      <a:prstDash val="solid"/>
                    </a:lnT>
                    <a:lnB w="6350">
                      <a:solidFill>
                        <a:srgbClr val="9BC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497141" y="1917700"/>
            <a:ext cx="3487656" cy="488810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spcBef>
                <a:spcPts val="189"/>
              </a:spcBef>
            </a:pPr>
            <a:r>
              <a:rPr sz="3019" spc="-9" dirty="0">
                <a:latin typeface="Calibri"/>
                <a:cs typeface="Calibri"/>
              </a:rPr>
              <a:t>Greek </a:t>
            </a:r>
            <a:r>
              <a:rPr sz="3019" dirty="0">
                <a:latin typeface="Calibri"/>
                <a:cs typeface="Calibri"/>
              </a:rPr>
              <a:t>&amp; </a:t>
            </a:r>
            <a:r>
              <a:rPr sz="3019" spc="-9" dirty="0">
                <a:latin typeface="Calibri"/>
                <a:cs typeface="Calibri"/>
              </a:rPr>
              <a:t>Latin</a:t>
            </a:r>
            <a:r>
              <a:rPr sz="3019" spc="-151" dirty="0">
                <a:latin typeface="Calibri"/>
                <a:cs typeface="Calibri"/>
              </a:rPr>
              <a:t> </a:t>
            </a:r>
            <a:r>
              <a:rPr sz="3019" spc="-9" dirty="0">
                <a:latin typeface="Calibri"/>
                <a:cs typeface="Calibri"/>
              </a:rPr>
              <a:t>Prefixes</a:t>
            </a:r>
            <a:endParaRPr sz="3019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Dorokhova</dc:creator>
  <cp:lastModifiedBy>Vladimir Uspenskii</cp:lastModifiedBy>
  <cp:revision>1</cp:revision>
  <dcterms:created xsi:type="dcterms:W3CDTF">2020-03-22T22:32:00Z</dcterms:created>
  <dcterms:modified xsi:type="dcterms:W3CDTF">2020-03-30T07:27:40Z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2020-03-30T00:00:00Z</vt:filetime>
  </property>
  <property fmtid="{D5CDD505-2E9C-101B-9397-08002B2CF9AE}" pid="3" name="Creator">
    <vt:lpwstr>Writer</vt:lpwstr>
  </property>
  <property fmtid="{D5CDD505-2E9C-101B-9397-08002B2CF9AE}" pid="4" name="LastSaved">
    <vt:filetime>2020-03-30T00:00:00Z</vt:filetime>
  </property>
</Properties>
</file>