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86" r:id="rId3"/>
    <p:sldId id="376" r:id="rId4"/>
    <p:sldId id="377" r:id="rId5"/>
    <p:sldId id="378" r:id="rId6"/>
    <p:sldId id="521" r:id="rId7"/>
    <p:sldId id="522" r:id="rId8"/>
    <p:sldId id="523" r:id="rId9"/>
    <p:sldId id="524" r:id="rId10"/>
    <p:sldId id="525" r:id="rId11"/>
    <p:sldId id="526" r:id="rId12"/>
    <p:sldId id="527" r:id="rId13"/>
    <p:sldId id="528" r:id="rId14"/>
    <p:sldId id="395" r:id="rId15"/>
    <p:sldId id="396" r:id="rId16"/>
    <p:sldId id="397" r:id="rId17"/>
    <p:sldId id="398" r:id="rId18"/>
    <p:sldId id="399" r:id="rId19"/>
    <p:sldId id="400" r:id="rId20"/>
    <p:sldId id="388" r:id="rId21"/>
    <p:sldId id="553" r:id="rId22"/>
    <p:sldId id="4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67" autoAdjust="0"/>
  </p:normalViewPr>
  <p:slideViewPr>
    <p:cSldViewPr snapToGrid="0">
      <p:cViewPr varScale="1">
        <p:scale>
          <a:sx n="41" d="100"/>
          <a:sy n="41" d="100"/>
        </p:scale>
        <p:origin x="1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B6749-DE3F-4859-8D71-5D9865352888}"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8DB80-5D7D-4D98-84EE-49CFDB1C33C0}" type="slidenum">
              <a:rPr lang="en-US" smtClean="0"/>
              <a:t>‹#›</a:t>
            </a:fld>
            <a:endParaRPr lang="en-US"/>
          </a:p>
        </p:txBody>
      </p:sp>
    </p:spTree>
    <p:extLst>
      <p:ext uri="{BB962C8B-B14F-4D97-AF65-F5344CB8AC3E}">
        <p14:creationId xmlns:p14="http://schemas.microsoft.com/office/powerpoint/2010/main" val="425839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FEFEF"/>
                </a:solidFill>
                <a:effectLst/>
                <a:latin typeface="PS TT Commons Roman"/>
              </a:rPr>
              <a:t>Hello, and welcome to F# 6 Fundamentals. </a:t>
            </a:r>
          </a:p>
          <a:p>
            <a:pPr algn="l"/>
            <a:endParaRPr lang="en-US" b="0" i="0" dirty="0">
              <a:solidFill>
                <a:srgbClr val="EFEFEF"/>
              </a:solidFill>
              <a:effectLst/>
              <a:latin typeface="PS TT Commons Roman"/>
            </a:endParaRPr>
          </a:p>
          <a:p>
            <a:pPr algn="l"/>
            <a:r>
              <a:rPr lang="en-US" b="0" i="0" dirty="0">
                <a:solidFill>
                  <a:srgbClr val="EFEFEF"/>
                </a:solidFill>
                <a:effectLst/>
                <a:latin typeface="PS TT Commons Roman"/>
              </a:rPr>
              <a:t>My name is </a:t>
            </a:r>
            <a:r>
              <a:rPr lang="en-US" b="0" i="0" dirty="0" err="1">
                <a:solidFill>
                  <a:srgbClr val="EFEFEF"/>
                </a:solidFill>
                <a:effectLst/>
                <a:latin typeface="PS TT Commons Roman"/>
              </a:rPr>
              <a:t>Micahel</a:t>
            </a:r>
            <a:r>
              <a:rPr lang="en-US" b="0" i="0" dirty="0">
                <a:solidFill>
                  <a:srgbClr val="EFEFEF"/>
                </a:solidFill>
                <a:effectLst/>
                <a:latin typeface="PS TT Commons Roman"/>
              </a:rPr>
              <a:t> Heydt, and I’m very </a:t>
            </a:r>
            <a:r>
              <a:rPr lang="en-US" b="0" i="0" dirty="0" err="1">
                <a:solidFill>
                  <a:srgbClr val="EFEFEF"/>
                </a:solidFill>
                <a:effectLst/>
                <a:latin typeface="PS TT Commons Roman"/>
              </a:rPr>
              <a:t>exicted</a:t>
            </a:r>
            <a:r>
              <a:rPr lang="en-US" b="0" i="0" dirty="0">
                <a:solidFill>
                  <a:srgbClr val="EFEFEF"/>
                </a:solidFill>
                <a:effectLst/>
                <a:latin typeface="PS TT Commons Roman"/>
              </a:rPr>
              <a:t> to bring to you this course and to have you join me in learning f#.  </a:t>
            </a:r>
          </a:p>
          <a:p>
            <a:pPr algn="l"/>
            <a:endParaRPr lang="en-US" b="0" i="0" dirty="0">
              <a:solidFill>
                <a:srgbClr val="EFEFEF"/>
              </a:solidFill>
              <a:effectLst/>
              <a:latin typeface="PS TT Commons Roman"/>
            </a:endParaRPr>
          </a:p>
          <a:p>
            <a:pPr algn="l"/>
            <a:r>
              <a:rPr lang="en-US" b="0" i="0" dirty="0">
                <a:solidFill>
                  <a:srgbClr val="EFEFEF"/>
                </a:solidFill>
                <a:effectLst/>
                <a:latin typeface="PS TT Commons Roman"/>
              </a:rPr>
              <a:t>We’re going to have a lot of fun learning about this awesome programming language.</a:t>
            </a:r>
          </a:p>
          <a:p>
            <a:pPr algn="l"/>
            <a:endParaRPr lang="en-US" b="0" i="0" dirty="0">
              <a:solidFill>
                <a:srgbClr val="EFEFEF"/>
              </a:solidFill>
              <a:effectLst/>
              <a:latin typeface="PS TT Commons Roman"/>
            </a:endParaRPr>
          </a:p>
          <a:p>
            <a:pPr algn="l"/>
            <a:endParaRPr lang="en-US" b="0" i="0" dirty="0">
              <a:solidFill>
                <a:srgbClr val="EFEFEF"/>
              </a:solidFill>
              <a:effectLst/>
              <a:latin typeface="PS TT Commons Roman"/>
            </a:endParaRPr>
          </a:p>
          <a:p>
            <a:pPr algn="l"/>
            <a:endParaRPr lang="en-US" b="0" i="0" dirty="0">
              <a:solidFill>
                <a:srgbClr val="EFEFEF"/>
              </a:solidFill>
              <a:effectLst/>
              <a:latin typeface="PS TT Commons Roman"/>
            </a:endParaRPr>
          </a:p>
          <a:p>
            <a:pPr algn="l"/>
            <a:endParaRPr lang="en-US" b="0" i="0" dirty="0">
              <a:solidFill>
                <a:srgbClr val="EFEFEF"/>
              </a:solidFill>
              <a:effectLst/>
              <a:latin typeface="PS TT Commons Roman"/>
            </a:endParaRPr>
          </a:p>
          <a:p>
            <a:pPr algn="l"/>
            <a:endParaRPr lang="en-US" b="0" i="0" dirty="0">
              <a:solidFill>
                <a:srgbClr val="EFEFEF"/>
              </a:solidFill>
              <a:effectLst/>
              <a:latin typeface="PS TT Commons Roman"/>
            </a:endParaRPr>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19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9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FEFEF"/>
                </a:solidFill>
                <a:effectLst/>
                <a:latin typeface="PS TT Commons Roman"/>
              </a:rPr>
              <a:t>FInancial</a:t>
            </a: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40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data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F# is really popular in the services, finance and data science</a:t>
            </a:r>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07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.NET is quite frankly huge.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When building apps with .NET, and also with F#, you get access to the whole ecosystem of .NET to assist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This includes several programming languages, that fit different needs, primarily OO and functional, as well see the later with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There's a huge set of existing libraries and open source projects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honestly, this has been one of the great areas of growth and strength with .NET since becoming cross platform and open 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The selection of libraries available are robust and let you focus on just building your business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there are a great set of both free and for pay tools that can be used to build apps, and across windows, mac and </a:t>
            </a:r>
            <a:r>
              <a:rPr lang="en-US" b="0" i="0" dirty="0" err="1">
                <a:solidFill>
                  <a:srgbClr val="EFEFEF"/>
                </a:solidFill>
                <a:effectLst/>
                <a:latin typeface="PS TT Commons Roman"/>
              </a:rPr>
              <a:t>linux</a:t>
            </a:r>
            <a:r>
              <a:rPr lang="en-US" b="0" i="0" dirty="0">
                <a:solidFill>
                  <a:srgbClr val="EFEFEF"/>
                </a:solidFill>
                <a:effectLst/>
                <a:latin typeface="PS TT Commons Roma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8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In this course, we are using .NET 6, and F# version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.NET 6 is truly cross platform and can run anywhere.  </a:t>
            </a:r>
            <a:r>
              <a:rPr lang="en-US" b="0" i="0" dirty="0" err="1">
                <a:solidFill>
                  <a:srgbClr val="EFEFEF"/>
                </a:solidFill>
                <a:effectLst/>
                <a:latin typeface="PS TT Commons Roman"/>
              </a:rPr>
              <a:t>Dependendies</a:t>
            </a:r>
            <a:r>
              <a:rPr lang="en-US" b="0" i="0" dirty="0">
                <a:solidFill>
                  <a:srgbClr val="EFEFEF"/>
                </a:solidFill>
                <a:effectLst/>
                <a:latin typeface="PS TT Commons Roman"/>
              </a:rPr>
              <a:t> on windows that were in previous versions have been complete removed.  Tools exist for each platform, and the apps built with it can run on all of them too.</a:t>
            </a:r>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78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We will be focusing on F#, but there are multiple languages on .NET to write code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F# is it the functional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 is 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VB is also 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006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To follow along with this course, you will not need any knowledge of 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This course will teach you everything you need to know from the ground up and is aimed at learning the foundations of F# apps on .NET.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If you have knowledge of other programming languages, in particular C#, then that will help, along with having some fundamental knowledge of the .NET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F# is functional in nature, and hence the way things are done in the language are often very different from OO and languages such as 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having some exposure to them is convenient as a point of contrast.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4283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During this course I’ll go over many demos that demonstrate the concepts  of F# and functional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Financial app, streams of transactions, time series data, and calculating current state.  A kind of time is money system, using common scenarios in financial systems, as well as time-series, and apps build with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It’s by no means the only application, but it’s one that demonstrates solution patterns unique to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hence this will not just be a theoretical course, you will get practical knowledge.  How cool is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Event 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Different Accounts /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Persistent data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Search on the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Calculating current state / 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we will also build an application together to demonstrate F# in practice and performing common tasks in application such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Collecting user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Representing different types of data and logic, using functional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Calculating aggregate and polymorphic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Parsing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Storing/reading data to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Inverting dependencies to make the application more composable and robust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t>
            </a:r>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977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I’m a big believer in learning via doing.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FEFEF"/>
                </a:solidFill>
                <a:effectLst/>
                <a:latin typeface="PS TT Commons Roman"/>
              </a:rPr>
              <a:t>Nothting</a:t>
            </a:r>
            <a:r>
              <a:rPr lang="en-US" b="0" i="0" dirty="0">
                <a:solidFill>
                  <a:srgbClr val="EFEFEF"/>
                </a:solidFill>
                <a:effectLst/>
                <a:latin typeface="PS TT Commons Roman"/>
              </a:rPr>
              <a:t> makes an imprint on memory like following along and writing / executing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All the code I show is available in the exercise files in the course content on the Pluralsight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So go and get those if you want to follow along.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also, if you have questions, please ask them in the course discussion group as I love to help out in that environment and augment the learning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61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dirty="0">
                <a:solidFill>
                  <a:schemeClr val="tx1"/>
                </a:solidFill>
                <a:effectLst/>
                <a:latin typeface="+mn-lt"/>
                <a:ea typeface="+mn-ea"/>
                <a:cs typeface="+mn-cs"/>
              </a:rPr>
              <a:t>Recommended script: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slide shows the versions of [</a:t>
            </a:r>
            <a:r>
              <a:rPr lang="en-US" sz="1200" b="0" i="1" u="none" strike="noStrike" kern="1200" dirty="0">
                <a:solidFill>
                  <a:schemeClr val="tx1"/>
                </a:solidFill>
                <a:effectLst/>
                <a:latin typeface="+mn-lt"/>
                <a:ea typeface="+mn-ea"/>
                <a:cs typeface="+mn-cs"/>
              </a:rPr>
              <a:t>major tool, framework, language, etc.</a:t>
            </a:r>
            <a:r>
              <a:rPr lang="en-US" sz="1200" b="0" i="0" u="none" strike="noStrike" kern="1200" dirty="0">
                <a:solidFill>
                  <a:schemeClr val="tx1"/>
                </a:solidFill>
                <a:effectLst/>
                <a:latin typeface="+mn-lt"/>
                <a:ea typeface="+mn-ea"/>
                <a:cs typeface="+mn-cs"/>
              </a:rPr>
              <a:t>] for which the information in this course applies.”</a:t>
            </a:r>
            <a:endParaRPr lang="en-US" i="0"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76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F# is one of the programming languages on the .NET 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while it’s not as popular as say, c#, it’s awesome for building applications and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It has a rich history, is actively maintained and evolving, and has full support of the </a:t>
            </a:r>
            <a:r>
              <a:rPr lang="en-US" b="0" i="0" dirty="0" err="1">
                <a:solidFill>
                  <a:srgbClr val="EFEFEF"/>
                </a:solidFill>
                <a:effectLst/>
                <a:latin typeface="PS TT Commons Roman"/>
              </a:rPr>
              <a:t>.net</a:t>
            </a:r>
            <a:r>
              <a:rPr lang="en-US" b="0" i="0" dirty="0">
                <a:solidFill>
                  <a:srgbClr val="EFEFEF"/>
                </a:solidFill>
                <a:effectLst/>
                <a:latin typeface="PS TT Commons Roman"/>
              </a:rPr>
              <a:t> platform capabilities.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any type of application you can build with .NET, you can also build with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It’s different from C# in it is a functional first programming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focusing on declaratively expressing what to do and now how to every little detail.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Code written in F# is often much more concise than equivalent object oriented code, and often more correct and error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Simply said, learning F# will make you a better programmer, even in OO languages such as 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5264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dirty="0">
                <a:solidFill>
                  <a:schemeClr val="tx1"/>
                </a:solidFill>
                <a:effectLst/>
                <a:latin typeface="+mn-lt"/>
                <a:ea typeface="+mn-ea"/>
                <a:cs typeface="+mn-cs"/>
              </a:rPr>
              <a:t>Recommended script: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slide shows the versions of [</a:t>
            </a:r>
            <a:r>
              <a:rPr lang="en-US" sz="1200" b="0" i="1" u="none" strike="noStrike" kern="1200" dirty="0">
                <a:solidFill>
                  <a:schemeClr val="tx1"/>
                </a:solidFill>
                <a:effectLst/>
                <a:latin typeface="+mn-lt"/>
                <a:ea typeface="+mn-ea"/>
                <a:cs typeface="+mn-cs"/>
              </a:rPr>
              <a:t>major tool, framework, language, etc.</a:t>
            </a:r>
            <a:r>
              <a:rPr lang="en-US" sz="1200" b="0" i="0" u="none" strike="noStrike" kern="1200" dirty="0">
                <a:solidFill>
                  <a:schemeClr val="tx1"/>
                </a:solidFill>
                <a:effectLst/>
                <a:latin typeface="+mn-lt"/>
                <a:ea typeface="+mn-ea"/>
                <a:cs typeface="+mn-cs"/>
              </a:rPr>
              <a:t>] for which the information in this course applies.”</a:t>
            </a:r>
            <a:endParaRPr lang="en-US" i="0"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2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With all of this introduction to the course and .NET ecosystem out of the way, let’s start getting our hands dirty learning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We’ll start this by starting with a first lesson called hello </a:t>
            </a:r>
            <a:r>
              <a:rPr lang="en-US" b="0" i="0" dirty="0" err="1">
                <a:solidFill>
                  <a:srgbClr val="EFEFEF"/>
                </a:solidFill>
                <a:effectLst/>
                <a:latin typeface="PS TT Commons Roman"/>
              </a:rPr>
              <a:t>f#</a:t>
            </a:r>
            <a:r>
              <a:rPr lang="en-US" b="0" i="0" dirty="0">
                <a:solidFill>
                  <a:srgbClr val="EFEFEF"/>
                </a:solidFill>
                <a:effectLst/>
                <a:latin typeface="PS TT Commons Roman"/>
              </a:rPr>
              <a:t> where we’ll learn a bit of the history of F#, what you can build with it, and WHY you would use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Then we will learn about the various tools that you will need to use to develop in F#, third party tools, and both IDE, interactive and notebook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 intend that you can follow along with this course with your own environments, so I’ll walk you through setting up an F# development environment and show you several means of using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We’ll then start creating code from the ground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We will start by learning how to use the .NET CLI to create, build and run F#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Then we will shift our focus to Visual Studio Code, and we’ll use Visual Studio Code to run and debug F# projects, and also to use the environment to interactively run F# code in script files interactively with F# interactive, all within VS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And we’ll finish this first module there, leaving you with knowledge of using the tools in various patterns to utilize F#, setting you up for the following module where we start diving deeply into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Let’s dive in.</a:t>
            </a: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73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What’s .NET then?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.NET is a developer platform created by Microsoft for us to use to develop applications and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It’s gives the developer a rich set of tools to build just about any type of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NET is open source too, so you can go an see all of the code that it is built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It is also </a:t>
            </a:r>
            <a:r>
              <a:rPr lang="en-US" b="0" i="0" dirty="0" err="1">
                <a:solidFill>
                  <a:srgbClr val="EFEFEF"/>
                </a:solidFill>
                <a:effectLst/>
                <a:latin typeface="PS TT Commons Roman"/>
              </a:rPr>
              <a:t>clross</a:t>
            </a:r>
            <a:r>
              <a:rPr lang="en-US" b="0" i="0" dirty="0">
                <a:solidFill>
                  <a:srgbClr val="EFEFEF"/>
                </a:solidFill>
                <a:effectLst/>
                <a:latin typeface="PS TT Commons Roman"/>
              </a:rPr>
              <a:t> platform.  This has been true for several variants of </a:t>
            </a:r>
            <a:r>
              <a:rPr lang="en-US" b="0" i="0" dirty="0" err="1">
                <a:solidFill>
                  <a:srgbClr val="EFEFEF"/>
                </a:solidFill>
                <a:effectLst/>
                <a:latin typeface="PS TT Commons Roman"/>
              </a:rPr>
              <a:t>.net</a:t>
            </a:r>
            <a:r>
              <a:rPr lang="en-US" b="0" i="0" dirty="0">
                <a:solidFill>
                  <a:srgbClr val="EFEFEF"/>
                </a:solidFill>
                <a:effectLst/>
                <a:latin typeface="PS TT Commons Roman"/>
              </a:rPr>
              <a:t> from </a:t>
            </a:r>
            <a:r>
              <a:rPr lang="en-US" b="0" i="0" dirty="0" err="1">
                <a:solidFill>
                  <a:srgbClr val="EFEFEF"/>
                </a:solidFill>
                <a:effectLst/>
                <a:latin typeface="PS TT Commons Roman"/>
              </a:rPr>
              <a:t>.net</a:t>
            </a:r>
            <a:r>
              <a:rPr lang="en-US" b="0" i="0" dirty="0">
                <a:solidFill>
                  <a:srgbClr val="EFEFEF"/>
                </a:solidFill>
                <a:effectLst/>
                <a:latin typeface="PS TT Commons Roman"/>
              </a:rPr>
              <a:t> core onwards, but .NET 6 brings true cross platform allowing your apps to run on windows, </a:t>
            </a:r>
            <a:r>
              <a:rPr lang="en-US" b="0" i="0" dirty="0" err="1">
                <a:solidFill>
                  <a:srgbClr val="EFEFEF"/>
                </a:solidFill>
                <a:effectLst/>
                <a:latin typeface="PS TT Commons Roman"/>
              </a:rPr>
              <a:t>linux</a:t>
            </a:r>
            <a:r>
              <a:rPr lang="en-US" b="0" i="0" dirty="0">
                <a:solidFill>
                  <a:srgbClr val="EFEFEF"/>
                </a:solidFill>
                <a:effectLst/>
                <a:latin typeface="PS TT Commons Roman"/>
              </a:rPr>
              <a:t>, mac and many mobile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093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So what can you build with .NET?  Well, the simple answer is almost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You can start with simple apps and learn some basics, which is what we will do in this course with </a:t>
            </a:r>
            <a:r>
              <a:rPr lang="en-US" b="0" i="0">
                <a:solidFill>
                  <a:srgbClr val="EFEFEF"/>
                </a:solidFill>
                <a:effectLst/>
                <a:latin typeface="PS TT Commons Roman"/>
              </a:rPr>
              <a:t>F#.</a:t>
            </a: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FEFEF"/>
                </a:solidFill>
                <a:effectLst/>
                <a:latin typeface="PS TT Commons Roman"/>
              </a:rPr>
              <a:t>But you can build all kinds of applicaitons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FEFEF"/>
                </a:solidFill>
                <a:effectLst/>
                <a:latin typeface="PS TT Commons Roman"/>
              </a:rPr>
              <a:t>But .NET has got you covered, and can grow with you to build all sorts of applications including desktop applications with a graphical interface, cloud apps, web applications, games, mobile applications, and even AI, or applications powered with artificial intelligence. .NET is quite frankly huge.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FEFEF"/>
                </a:solidFill>
                <a:effectLst/>
                <a:latin typeface="PS TT Commons Roman"/>
              </a:rPr>
              <a:t>When we are building applications with .NET, we are tapping into the entire ecosystem that will help you with all your endeavors. .NET contains several languages that we can use to write our code. There's a very extensive set of libraries that you can use, which offers a lot of functionalities that's already been created for you, both from Microsoft and from the community. And finally, .NET comes with several tools that you can use to create your applications. Tools are available for all environments including Windows, Mac, and Linux, thus giving everyone the ability to write .NET applications. In this course, we are using .NET 6. One of the cool things about .NET 6 is that it can run everywhere. .NET 6 is what we call cross‑platform. It is not tied to just Windows, for example. So just like the tools we use to create them, the applications we create with .NET can run on Windows, Linux, and Mac. As I just mentioned, there are different languages available to write your .NET applications, one of them being C#. In this course, we will be using C# 10. Other languages include Visual Basic and F#. To follow along with this course on C#, no previous knowledge about the language is required. This course will teach you everything you need to know right from the very beginning, so this course is aimed at learning how to write .NET applications with C#. If you're coming from another language like Java or C++, this course will be a great fit too, to help you gain the required knowledge to write C# applications. I will assume only some very basic understanding of programming concepts, but again, just the very basics. If you don't have these yet, or are in doubt, no worries, we've got you covered. We have an amazing course here on Pluralsight called What Is Programming, of which you can see the link here on the slide. Take a look at this course if you want to understand the basics about computer programming. Through this course, we will be building a few applications together. How great is that? And all of these are focused on one of our customers, Bethany. She runs a store where she sells the most amazing pies, called Bethany's Pie Shop, and we are building the software for her business. We will be looking at some applications to manage her staff throughout this course. The concepts used in this course include employees, managers, wages, taxes, and so on, so pretty general concepts that should be clear to understand. I am a big fan of doing rather than watching a course. For that reason, the entire course is built so that you can follow along with everything I'm doing. Please, try to write the code I am writing. You will learn a lot this way. To be able to follow along, you'll need the exercise files, which you can find here on the Pluralsight website. Head over to the Exercise files tab to start the download. Oh, and before I forget, please post any questions you may have under the Discussion tab. I'm happy to help with any issue you encounter with this course. This course was created using C# 10, which is, at the time of the recording of this course, the latest version. C# is part of .NET and so we are, again, using the latest version here too, which is, as mentioned, .NET 6. We will soon talk about the different options you have to create your applications. I'm using the latest version of Visual Studio, which is the 2022 edition, and I'm using the free edition named the Community Edition. All coding samples will run perfectly fine if you use the same version that I'm using. However, nearly all C# features that we will be using in this course will work fine with older versions too. I won't be going into any detail about what works where, since that would be a tedious task, but as said, most samples will run fine with older versions too. I do recommend, if possible, to work with a new version of the tools and language, like we are doing here. .NET and C# evolve quickly nowadays, so it's best not to stay behind. With all of this out of the way, we're ready to start learning C#, so let's get our hands dirty, shall we? We now already know a bit about .NET, so it's time to learn a bit more about what C# is, and we'll do that in the first part called Hello C#. I did mention I hope you follow along with me during this course, and I will therefore make sure that you have everything you need, so we'll set up your machine next. With the tools installed, we will create our first C# program together and we'll understand the basics of the C# language already. Sadly, while writing code, we'll make errors and we'll introduce bugs in our code. Those can be nasty to find, but we're in luck. .NET comes with a great debugger that will help us greatly to pinpoint errors in our applications, and I'll show you how to use this next. We can also create applications using a CLI, a command line interface, that is. I will show you this alternative option here as well. Finally, understanding how to find things you don't know is hugely important, so in the last part of this module we'll explore the wonderful .NET docs, which are indispensable when learning about C# and .NET. I am excited to get started, and I hope you are too. Let us dive in.</a:t>
            </a: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17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So what can you build with .NET?  Well, the simple answer is almost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You can start with simple apps and learn some basics, which is what we will do in this course with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you can build all kinds of </a:t>
            </a:r>
            <a:r>
              <a:rPr lang="en-US" b="0" i="0" dirty="0" err="1">
                <a:solidFill>
                  <a:srgbClr val="EFEFEF"/>
                </a:solidFill>
                <a:effectLst/>
                <a:latin typeface="PS TT Commons Roman"/>
              </a:rPr>
              <a:t>applicaitons</a:t>
            </a:r>
            <a:r>
              <a:rPr lang="en-US" b="0" i="0" dirty="0">
                <a:solidFill>
                  <a:srgbClr val="EFEFEF"/>
                </a:solidFill>
                <a:effectLst/>
                <a:latin typeface="PS TT Commons Roman"/>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Such as desktop apps with graphical user interfaces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.NET has got you covered, and can grow with you to build all sorts of applications including desktop applications with a graphical interface, cloud apps, web applications, games, mobile applications, and even AI, or applications powered with artificial intelligence. .NET is quite frankly huge.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72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Cloud apps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But .NET has got you covered, and can grow with you to build all sorts of applications including desktop applications with a graphical interface, cloud apps, web applications, games, mobile applications, and even AI, or applications powered with artificial intelligence. .NET is quite frankly huge.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16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8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78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FEFEF"/>
                </a:solidFill>
                <a:effectLst/>
                <a:latin typeface="PS TT Commons Roman"/>
              </a:rPr>
              <a:t>Mobile apps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FEFEF"/>
              </a:solidFill>
              <a:effectLst/>
              <a:latin typeface="PS TT Commons Roman"/>
            </a:endParaRPr>
          </a:p>
          <a:p>
            <a:endParaRPr lang="en-US" dirty="0"/>
          </a:p>
        </p:txBody>
      </p:sp>
      <p:sp>
        <p:nvSpPr>
          <p:cNvPr id="4" name="Slide Number Placeholder 3"/>
          <p:cNvSpPr>
            <a:spLocks noGrp="1"/>
          </p:cNvSpPr>
          <p:nvPr>
            <p:ph type="sldNum" sz="quarter" idx="5"/>
          </p:nvPr>
        </p:nvSpPr>
        <p:spPr/>
        <p:txBody>
          <a:bodyPr/>
          <a:lstStyle/>
          <a:p>
            <a:pPr marL="0" marR="0" lvl="0" indent="0" algn="r" defTabSz="1371566" rtl="0" eaLnBrk="1" fontAlgn="auto" latinLnBrk="0" hangingPunct="1">
              <a:lnSpc>
                <a:spcPct val="100000"/>
              </a:lnSpc>
              <a:spcBef>
                <a:spcPts val="0"/>
              </a:spcBef>
              <a:spcAft>
                <a:spcPts val="0"/>
              </a:spcAft>
              <a:buClrTx/>
              <a:buSzTx/>
              <a:buFontTx/>
              <a:buNone/>
              <a:tabLst/>
              <a:defRPr/>
            </a:pPr>
            <a:fld id="{9B12E8BE-4BBE-8A43-8656-E20BBFF5E8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56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2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2A72-01D5-4B00-B5E6-5CAA0F54D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EC0DF5-5BB0-4004-B469-26E13A4BD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EEC4E3-7548-48DA-BBDA-87CB943BB24E}"/>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BEBC0E0C-119C-4014-A511-2F3ABCC4F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733E-7D3B-42F0-8FB7-860B11C34FFF}"/>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21296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7338-3D1B-45F2-B6E5-676136F2E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7D2F4-A701-4A1F-AFF1-4764DE8B4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15608-7F72-46C6-875A-DF189D58E4EA}"/>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0C4C54B8-BBFA-4958-975E-F17FA96F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C8440-C055-4FA9-98A2-DF2D6F979485}"/>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31390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ED125-9196-4C94-8DD7-03653B932C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BD493-BA1A-49A5-9A16-8330869FD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5176F-D857-4FB7-BD7C-AEACD6935169}"/>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2DB3FB94-742A-4010-9F65-B9314A93B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6327A-AEC6-4F40-9502-7F30D8291C6F}"/>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408500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cxnSp>
        <p:nvCxnSpPr>
          <p:cNvPr id="11" name="Straight Connector 10"/>
          <p:cNvCxnSpPr/>
          <p:nvPr userDrawn="1"/>
        </p:nvCxnSpPr>
        <p:spPr>
          <a:xfrm>
            <a:off x="728547" y="3026367"/>
            <a:ext cx="10710672"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
        <p:nvSpPr>
          <p:cNvPr id="12" name="Text Placeholder 4"/>
          <p:cNvSpPr>
            <a:spLocks noGrp="1"/>
          </p:cNvSpPr>
          <p:nvPr>
            <p:ph type="body" sz="quarter" idx="10" hasCustomPrompt="1"/>
          </p:nvPr>
        </p:nvSpPr>
        <p:spPr>
          <a:xfrm>
            <a:off x="930758" y="532285"/>
            <a:ext cx="10265067" cy="2344695"/>
          </a:xfrm>
          <a:prstGeom prst="rect">
            <a:avLst/>
          </a:prstGeom>
        </p:spPr>
        <p:txBody>
          <a:bodyPr lIns="91440" rIns="91440" anchor="b">
            <a:noAutofit/>
          </a:bodyPr>
          <a:lstStyle>
            <a:lvl1pPr marL="0" indent="0">
              <a:buNone/>
              <a:defRPr sz="4534" spc="0" baseline="0">
                <a:latin typeface="+mj-lt"/>
              </a:defRPr>
            </a:lvl1pPr>
          </a:lstStyle>
          <a:p>
            <a:pPr lvl="0"/>
            <a:r>
              <a:rPr lang="en-US"/>
              <a:t>Title of Course in Title Case</a:t>
            </a:r>
          </a:p>
        </p:txBody>
      </p:sp>
      <p:sp>
        <p:nvSpPr>
          <p:cNvPr id="13" name="Text Placeholder 6"/>
          <p:cNvSpPr>
            <a:spLocks noGrp="1"/>
          </p:cNvSpPr>
          <p:nvPr>
            <p:ph type="body" sz="quarter" idx="11" hasCustomPrompt="1"/>
          </p:nvPr>
        </p:nvSpPr>
        <p:spPr>
          <a:xfrm>
            <a:off x="975362" y="3185951"/>
            <a:ext cx="10220463" cy="549791"/>
          </a:xfrm>
          <a:prstGeom prst="rect">
            <a:avLst/>
          </a:prstGeom>
        </p:spPr>
        <p:txBody>
          <a:bodyPr lIns="91440" anchor="t">
            <a:noAutofit/>
          </a:bodyPr>
          <a:lstStyle>
            <a:lvl1pPr marL="0" indent="0">
              <a:buNone/>
              <a:defRPr sz="3000" spc="0" baseline="0">
                <a:latin typeface="+mj-lt"/>
              </a:defRPr>
            </a:lvl1pPr>
          </a:lstStyle>
          <a:p>
            <a:pPr lvl="0"/>
            <a:r>
              <a:rPr lang="en-US"/>
              <a:t>Module Two Title in Title Case</a:t>
            </a:r>
          </a:p>
        </p:txBody>
      </p:sp>
      <p:sp>
        <p:nvSpPr>
          <p:cNvPr id="14" name="Text Placeholder 16"/>
          <p:cNvSpPr>
            <a:spLocks noGrp="1"/>
          </p:cNvSpPr>
          <p:nvPr>
            <p:ph type="body" sz="quarter" idx="12" hasCustomPrompt="1"/>
          </p:nvPr>
        </p:nvSpPr>
        <p:spPr>
          <a:xfrm>
            <a:off x="3129281" y="4609736"/>
            <a:ext cx="6386426" cy="405987"/>
          </a:xfrm>
          <a:prstGeom prst="rect">
            <a:avLst/>
          </a:prstGeom>
        </p:spPr>
        <p:txBody>
          <a:bodyPr lIns="91440" tIns="45720" rIns="91440" anchor="t">
            <a:noAutofit/>
          </a:bodyPr>
          <a:lstStyle>
            <a:lvl1pPr marL="0" indent="0">
              <a:buNone/>
              <a:defRPr sz="2400" b="0" i="0" spc="0">
                <a:solidFill>
                  <a:schemeClr val="accent1"/>
                </a:solidFill>
                <a:latin typeface="+mn-lt"/>
                <a:ea typeface="PS TT Commons Light" charset="0"/>
                <a:cs typeface="PS TT Commons Light" charset="0"/>
              </a:defRPr>
            </a:lvl1pPr>
          </a:lstStyle>
          <a:p>
            <a:pPr lvl="0"/>
            <a:r>
              <a:rPr lang="en-US"/>
              <a:t>Author Name</a:t>
            </a:r>
          </a:p>
        </p:txBody>
      </p:sp>
      <p:sp>
        <p:nvSpPr>
          <p:cNvPr id="15" name="Text Placeholder 18"/>
          <p:cNvSpPr>
            <a:spLocks noGrp="1"/>
          </p:cNvSpPr>
          <p:nvPr>
            <p:ph type="body" sz="quarter" idx="13" hasCustomPrompt="1"/>
          </p:nvPr>
        </p:nvSpPr>
        <p:spPr>
          <a:xfrm>
            <a:off x="3129281" y="5015723"/>
            <a:ext cx="6386425" cy="455809"/>
          </a:xfrm>
          <a:prstGeom prst="rect">
            <a:avLst/>
          </a:prstGeom>
        </p:spPr>
        <p:txBody>
          <a:bodyPr lIns="91440" tIns="45720" anchor="t">
            <a:noAutofit/>
          </a:bodyPr>
          <a:lstStyle>
            <a:lvl1pPr marL="0" indent="0">
              <a:buNone/>
              <a:defRPr sz="2133" b="0" i="0" spc="0" baseline="0">
                <a:latin typeface="PS TT Commons" charset="0"/>
                <a:ea typeface="PS TT Commons" charset="0"/>
                <a:cs typeface="PS TT Commons" charset="0"/>
              </a:defRPr>
            </a:lvl1pPr>
          </a:lstStyle>
          <a:p>
            <a:pPr lvl="0"/>
            <a:r>
              <a:rPr lang="en-US"/>
              <a:t>Author Title in Title Case</a:t>
            </a:r>
          </a:p>
        </p:txBody>
      </p:sp>
      <p:sp>
        <p:nvSpPr>
          <p:cNvPr id="16" name="Text Placeholder 20"/>
          <p:cNvSpPr>
            <a:spLocks noGrp="1"/>
          </p:cNvSpPr>
          <p:nvPr>
            <p:ph type="body" sz="quarter" idx="14" hasCustomPrompt="1"/>
          </p:nvPr>
        </p:nvSpPr>
        <p:spPr>
          <a:xfrm>
            <a:off x="3128433" y="5665953"/>
            <a:ext cx="6387273" cy="550191"/>
          </a:xfrm>
          <a:prstGeom prst="rect">
            <a:avLst/>
          </a:prstGeom>
        </p:spPr>
        <p:txBody>
          <a:bodyPr lIns="91440" anchor="ctr">
            <a:noAutofit/>
          </a:bodyPr>
          <a:lstStyle>
            <a:lvl1pPr marL="0" indent="0">
              <a:buNone/>
              <a:defRPr sz="2133" b="0" i="0" spc="0" baseline="0">
                <a:latin typeface="PS TT Commons" charset="0"/>
                <a:ea typeface="PS TT Commons" charset="0"/>
                <a:cs typeface="PS TT Commons" charset="0"/>
              </a:defRPr>
            </a:lvl1pPr>
          </a:lstStyle>
          <a:p>
            <a:pPr lvl="0"/>
            <a:r>
              <a:rPr lang="en-US"/>
              <a:t>@authortwitter    www.authorsite.com</a:t>
            </a:r>
          </a:p>
        </p:txBody>
      </p:sp>
      <p:sp>
        <p:nvSpPr>
          <p:cNvPr id="18" name="Picture Placeholder 22"/>
          <p:cNvSpPr>
            <a:spLocks noGrp="1"/>
          </p:cNvSpPr>
          <p:nvPr>
            <p:ph type="pic" sz="quarter" idx="15" hasCustomPrompt="1"/>
          </p:nvPr>
        </p:nvSpPr>
        <p:spPr>
          <a:xfrm>
            <a:off x="975362" y="4326385"/>
            <a:ext cx="1889760" cy="1889760"/>
          </a:xfrm>
          <a:prstGeom prst="ellipse">
            <a:avLst/>
          </a:prstGeom>
          <a:solidFill>
            <a:schemeClr val="bg1">
              <a:lumMod val="95000"/>
            </a:schemeClr>
          </a:solidFill>
          <a:ln w="3175">
            <a:noFill/>
          </a:ln>
        </p:spPr>
        <p:txBody>
          <a:bodyPr anchor="ctr">
            <a:normAutofit/>
          </a:bodyPr>
          <a:lstStyle>
            <a:lvl1pPr algn="ctr">
              <a:defRPr sz="1467" b="0" i="0">
                <a:latin typeface="PS TT Commons" charset="0"/>
                <a:ea typeface="PS TT Commons" charset="0"/>
                <a:cs typeface="PS TT Commons" charset="0"/>
              </a:defRPr>
            </a:lvl1pPr>
          </a:lstStyle>
          <a:p>
            <a:r>
              <a:rPr lang="en-US"/>
              <a:t>Click to insert photo</a:t>
            </a:r>
          </a:p>
        </p:txBody>
      </p:sp>
      <p:sp>
        <p:nvSpPr>
          <p:cNvPr id="3" name="TextBox 2"/>
          <p:cNvSpPr txBox="1"/>
          <p:nvPr userDrawn="1"/>
        </p:nvSpPr>
        <p:spPr>
          <a:xfrm>
            <a:off x="7997952" y="-804672"/>
            <a:ext cx="609600" cy="609600"/>
          </a:xfrm>
          <a:prstGeom prst="rect">
            <a:avLst/>
          </a:prstGeom>
        </p:spPr>
        <p:txBody>
          <a:bodyPr vert="horz" wrap="none" lIns="0" tIns="21980" rIns="43959" bIns="21980" rtlCol="0" anchor="b" anchorCtr="0">
            <a:noAutofit/>
          </a:bodyPr>
          <a:lstStyle/>
          <a:p>
            <a:pPr marL="0" marR="0" indent="0" algn="l" defTabSz="293016" rtl="0" eaLnBrk="1" fontAlgn="auto" latinLnBrk="0" hangingPunct="1">
              <a:lnSpc>
                <a:spcPct val="85000"/>
              </a:lnSpc>
              <a:spcBef>
                <a:spcPct val="0"/>
              </a:spcBef>
              <a:spcAft>
                <a:spcPts val="0"/>
              </a:spcAft>
              <a:buClrTx/>
              <a:buSzTx/>
              <a:buFontTx/>
              <a:buNone/>
              <a:tabLst/>
            </a:pPr>
            <a:endParaRPr kumimoji="0" lang="en-US" sz="2350"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grpSp>
        <p:nvGrpSpPr>
          <p:cNvPr id="6" name="Group 5"/>
          <p:cNvGrpSpPr/>
          <p:nvPr userDrawn="1"/>
        </p:nvGrpSpPr>
        <p:grpSpPr>
          <a:xfrm>
            <a:off x="0" y="-1048513"/>
            <a:ext cx="7412736" cy="871728"/>
            <a:chOff x="0" y="-1572769"/>
            <a:chExt cx="11119104" cy="1307592"/>
          </a:xfrm>
        </p:grpSpPr>
        <p:sp>
          <p:nvSpPr>
            <p:cNvPr id="2" name="Rectangle 1"/>
            <p:cNvSpPr/>
            <p:nvPr userDrawn="1"/>
          </p:nvSpPr>
          <p:spPr>
            <a:xfrm>
              <a:off x="3803904" y="-1572769"/>
              <a:ext cx="7315200" cy="130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9" name="Picture 8"/>
            <p:cNvPicPr>
              <a:picLocks noChangeAspect="1"/>
            </p:cNvPicPr>
            <p:nvPr userDrawn="1"/>
          </p:nvPicPr>
          <p:blipFill>
            <a:blip r:embed="rId2"/>
            <a:stretch>
              <a:fillRect/>
            </a:stretch>
          </p:blipFill>
          <p:spPr>
            <a:xfrm>
              <a:off x="3984003" y="-1299965"/>
              <a:ext cx="6870700" cy="787400"/>
            </a:xfrm>
            <a:prstGeom prst="rect">
              <a:avLst/>
            </a:prstGeom>
          </p:spPr>
        </p:pic>
        <p:sp>
          <p:nvSpPr>
            <p:cNvPr id="4" name="Rectangle 3"/>
            <p:cNvSpPr/>
            <p:nvPr userDrawn="1"/>
          </p:nvSpPr>
          <p:spPr>
            <a:xfrm>
              <a:off x="0" y="-1572769"/>
              <a:ext cx="3792754" cy="130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TextBox 4"/>
            <p:cNvSpPr txBox="1"/>
            <p:nvPr userDrawn="1"/>
          </p:nvSpPr>
          <p:spPr>
            <a:xfrm>
              <a:off x="210315" y="-1226305"/>
              <a:ext cx="3207442" cy="640080"/>
            </a:xfrm>
            <a:prstGeom prst="rect">
              <a:avLst/>
            </a:prstGeom>
          </p:spPr>
          <p:txBody>
            <a:bodyPr vert="horz" wrap="none" lIns="0" tIns="32970" rIns="65939" bIns="32970" rtlCol="0" anchor="ctr" anchorCtr="0">
              <a:noAutofit/>
            </a:bodyPr>
            <a:lstStyle/>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mn-lt"/>
                  <a:ea typeface="PS TT Commons" charset="0"/>
                  <a:cs typeface="PS TT Commons" charset="0"/>
                </a:rPr>
                <a:t>Font check</a:t>
              </a:r>
            </a:p>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PS TT Commons" charset="0"/>
                  <a:ea typeface="PS TT Commons" charset="0"/>
                  <a:cs typeface="PS TT Commons" charset="0"/>
                </a:rPr>
                <a:t>Do they match?</a:t>
              </a:r>
            </a:p>
          </p:txBody>
        </p:sp>
      </p:grpSp>
    </p:spTree>
    <p:extLst>
      <p:ext uri="{BB962C8B-B14F-4D97-AF65-F5344CB8AC3E}">
        <p14:creationId xmlns:p14="http://schemas.microsoft.com/office/powerpoint/2010/main" val="138094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 Title Slide">
    <p:spTree>
      <p:nvGrpSpPr>
        <p:cNvPr id="1" name=""/>
        <p:cNvGrpSpPr/>
        <p:nvPr/>
      </p:nvGrpSpPr>
      <p:grpSpPr>
        <a:xfrm>
          <a:off x="0" y="0"/>
          <a:ext cx="0" cy="0"/>
          <a:chOff x="0" y="0"/>
          <a:chExt cx="0" cy="0"/>
        </a:xfrm>
      </p:grpSpPr>
      <p:sp>
        <p:nvSpPr>
          <p:cNvPr id="9" name="Picture Placeholder 22"/>
          <p:cNvSpPr>
            <a:spLocks noGrp="1"/>
          </p:cNvSpPr>
          <p:nvPr>
            <p:ph type="pic" sz="quarter" idx="15" hasCustomPrompt="1"/>
          </p:nvPr>
        </p:nvSpPr>
        <p:spPr>
          <a:xfrm>
            <a:off x="975362" y="4326385"/>
            <a:ext cx="1889760" cy="1889760"/>
          </a:xfrm>
          <a:prstGeom prst="ellipse">
            <a:avLst/>
          </a:prstGeom>
          <a:solidFill>
            <a:schemeClr val="bg1">
              <a:lumMod val="95000"/>
            </a:schemeClr>
          </a:solidFill>
          <a:ln w="3175">
            <a:noFill/>
          </a:ln>
        </p:spPr>
        <p:txBody>
          <a:bodyPr anchor="ctr">
            <a:normAutofit/>
          </a:bodyPr>
          <a:lstStyle>
            <a:lvl1pPr algn="ctr">
              <a:defRPr sz="1467" b="0" i="0">
                <a:latin typeface="PS TT Commons" charset="0"/>
                <a:ea typeface="PS TT Commons" charset="0"/>
                <a:cs typeface="PS TT Commons" charset="0"/>
              </a:defRPr>
            </a:lvl1pPr>
          </a:lstStyle>
          <a:p>
            <a:r>
              <a:rPr lang="en-US"/>
              <a:t>Click to insert photo</a:t>
            </a:r>
          </a:p>
        </p:txBody>
      </p:sp>
      <p:sp>
        <p:nvSpPr>
          <p:cNvPr id="12" name="Text Placeholder 16"/>
          <p:cNvSpPr>
            <a:spLocks noGrp="1"/>
          </p:cNvSpPr>
          <p:nvPr>
            <p:ph type="body" sz="quarter" idx="12" hasCustomPrompt="1"/>
          </p:nvPr>
        </p:nvSpPr>
        <p:spPr>
          <a:xfrm>
            <a:off x="3129281" y="4609736"/>
            <a:ext cx="6386426" cy="407272"/>
          </a:xfrm>
          <a:prstGeom prst="rect">
            <a:avLst/>
          </a:prstGeom>
        </p:spPr>
        <p:txBody>
          <a:bodyPr lIns="91440" tIns="45720" rIns="91440" anchor="t" anchorCtr="0">
            <a:noAutofit/>
          </a:bodyPr>
          <a:lstStyle>
            <a:lvl1pPr marL="0" indent="0">
              <a:buNone/>
              <a:defRPr sz="2400" b="0" i="0" spc="0">
                <a:solidFill>
                  <a:schemeClr val="accent1"/>
                </a:solidFill>
                <a:latin typeface="+mn-lt"/>
                <a:ea typeface="PS TT Commons Light" charset="0"/>
                <a:cs typeface="PS TT Commons Light" charset="0"/>
              </a:defRPr>
            </a:lvl1pPr>
          </a:lstStyle>
          <a:p>
            <a:pPr lvl="0"/>
            <a:r>
              <a:rPr lang="en-US"/>
              <a:t>Author Name</a:t>
            </a:r>
          </a:p>
        </p:txBody>
      </p:sp>
      <p:sp>
        <p:nvSpPr>
          <p:cNvPr id="13" name="Text Placeholder 20"/>
          <p:cNvSpPr>
            <a:spLocks noGrp="1"/>
          </p:cNvSpPr>
          <p:nvPr>
            <p:ph type="body" sz="quarter" idx="14" hasCustomPrompt="1"/>
          </p:nvPr>
        </p:nvSpPr>
        <p:spPr>
          <a:xfrm>
            <a:off x="3128434" y="5665953"/>
            <a:ext cx="6387273" cy="550191"/>
          </a:xfrm>
          <a:prstGeom prst="rect">
            <a:avLst/>
          </a:prstGeom>
        </p:spPr>
        <p:txBody>
          <a:bodyPr lIns="91440" anchor="ctr">
            <a:noAutofit/>
          </a:bodyPr>
          <a:lstStyle>
            <a:lvl1pPr marL="0" indent="0">
              <a:buNone/>
              <a:defRPr sz="2133" b="0" i="0" spc="0" baseline="0">
                <a:latin typeface="PS TT Commons" charset="0"/>
                <a:ea typeface="PS TT Commons" charset="0"/>
                <a:cs typeface="PS TT Commons" charset="0"/>
              </a:defRPr>
            </a:lvl1pPr>
          </a:lstStyle>
          <a:p>
            <a:pPr lvl="0"/>
            <a:r>
              <a:rPr lang="en-US"/>
              <a:t>@authortwitter    www.authorsite.com</a:t>
            </a:r>
          </a:p>
        </p:txBody>
      </p:sp>
      <p:sp>
        <p:nvSpPr>
          <p:cNvPr id="14" name="Text Placeholder 18"/>
          <p:cNvSpPr>
            <a:spLocks noGrp="1"/>
          </p:cNvSpPr>
          <p:nvPr>
            <p:ph type="body" sz="quarter" idx="13" hasCustomPrompt="1"/>
          </p:nvPr>
        </p:nvSpPr>
        <p:spPr>
          <a:xfrm>
            <a:off x="3129281" y="5017008"/>
            <a:ext cx="6386425" cy="457200"/>
          </a:xfrm>
          <a:prstGeom prst="rect">
            <a:avLst/>
          </a:prstGeom>
        </p:spPr>
        <p:txBody>
          <a:bodyPr lIns="91440" tIns="45720" anchor="t">
            <a:noAutofit/>
          </a:bodyPr>
          <a:lstStyle>
            <a:lvl1pPr marL="0" indent="0">
              <a:buNone/>
              <a:defRPr sz="2133" b="0" i="0" spc="0" baseline="0">
                <a:latin typeface="PS TT Commons" charset="0"/>
                <a:ea typeface="PS TT Commons" charset="0"/>
                <a:cs typeface="PS TT Commons" charset="0"/>
              </a:defRPr>
            </a:lvl1pPr>
          </a:lstStyle>
          <a:p>
            <a:pPr lvl="0"/>
            <a:r>
              <a:rPr lang="en-US"/>
              <a:t>Author Title in Title Case</a:t>
            </a:r>
          </a:p>
        </p:txBody>
      </p:sp>
      <p:cxnSp>
        <p:nvCxnSpPr>
          <p:cNvPr id="15" name="Straight Connector 14"/>
          <p:cNvCxnSpPr/>
          <p:nvPr userDrawn="1"/>
        </p:nvCxnSpPr>
        <p:spPr>
          <a:xfrm>
            <a:off x="728547" y="3026367"/>
            <a:ext cx="10710672"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
        <p:nvSpPr>
          <p:cNvPr id="18" name="Text Placeholder 4"/>
          <p:cNvSpPr>
            <a:spLocks noGrp="1"/>
          </p:cNvSpPr>
          <p:nvPr>
            <p:ph type="body" sz="quarter" idx="10" hasCustomPrompt="1"/>
          </p:nvPr>
        </p:nvSpPr>
        <p:spPr>
          <a:xfrm>
            <a:off x="930758" y="532285"/>
            <a:ext cx="10265067" cy="2344695"/>
          </a:xfrm>
          <a:prstGeom prst="rect">
            <a:avLst/>
          </a:prstGeom>
        </p:spPr>
        <p:txBody>
          <a:bodyPr lIns="91440" rIns="91440" anchor="b">
            <a:noAutofit/>
          </a:bodyPr>
          <a:lstStyle>
            <a:lvl1pPr marL="0" indent="0">
              <a:buNone/>
              <a:defRPr sz="4534" spc="0" baseline="0">
                <a:latin typeface="+mj-lt"/>
              </a:defRPr>
            </a:lvl1pPr>
          </a:lstStyle>
          <a:p>
            <a:pPr lvl="0"/>
            <a:r>
              <a:rPr lang="en-US"/>
              <a:t>Module Title in Title Case</a:t>
            </a:r>
          </a:p>
        </p:txBody>
      </p:sp>
      <p:grpSp>
        <p:nvGrpSpPr>
          <p:cNvPr id="8" name="Group 7"/>
          <p:cNvGrpSpPr/>
          <p:nvPr userDrawn="1"/>
        </p:nvGrpSpPr>
        <p:grpSpPr>
          <a:xfrm>
            <a:off x="0" y="-1048513"/>
            <a:ext cx="7412736" cy="871728"/>
            <a:chOff x="0" y="-1572769"/>
            <a:chExt cx="11119104" cy="1307592"/>
          </a:xfrm>
        </p:grpSpPr>
        <p:sp>
          <p:nvSpPr>
            <p:cNvPr id="10" name="Rectangle 9"/>
            <p:cNvSpPr/>
            <p:nvPr userDrawn="1"/>
          </p:nvSpPr>
          <p:spPr>
            <a:xfrm>
              <a:off x="3803904" y="-1572769"/>
              <a:ext cx="7315200" cy="130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11" name="Picture 10"/>
            <p:cNvPicPr>
              <a:picLocks noChangeAspect="1"/>
            </p:cNvPicPr>
            <p:nvPr userDrawn="1"/>
          </p:nvPicPr>
          <p:blipFill>
            <a:blip r:embed="rId2"/>
            <a:stretch>
              <a:fillRect/>
            </a:stretch>
          </p:blipFill>
          <p:spPr>
            <a:xfrm>
              <a:off x="3984003" y="-1299965"/>
              <a:ext cx="6870700" cy="787400"/>
            </a:xfrm>
            <a:prstGeom prst="rect">
              <a:avLst/>
            </a:prstGeom>
          </p:spPr>
        </p:pic>
        <p:sp>
          <p:nvSpPr>
            <p:cNvPr id="16" name="Rectangle 15"/>
            <p:cNvSpPr/>
            <p:nvPr userDrawn="1"/>
          </p:nvSpPr>
          <p:spPr>
            <a:xfrm>
              <a:off x="0" y="-1572769"/>
              <a:ext cx="3792754" cy="130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p:cNvSpPr txBox="1"/>
            <p:nvPr userDrawn="1"/>
          </p:nvSpPr>
          <p:spPr>
            <a:xfrm>
              <a:off x="210315" y="-1226305"/>
              <a:ext cx="3207442" cy="640080"/>
            </a:xfrm>
            <a:prstGeom prst="rect">
              <a:avLst/>
            </a:prstGeom>
          </p:spPr>
          <p:txBody>
            <a:bodyPr vert="horz" wrap="none" lIns="0" tIns="32970" rIns="65939" bIns="32970" rtlCol="0" anchor="ctr" anchorCtr="0">
              <a:noAutofit/>
            </a:bodyPr>
            <a:lstStyle/>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mn-lt"/>
                  <a:ea typeface="PS TT Commons" charset="0"/>
                  <a:cs typeface="PS TT Commons" charset="0"/>
                </a:rPr>
                <a:t>Font check</a:t>
              </a:r>
            </a:p>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PS TT Commons" charset="0"/>
                  <a:ea typeface="PS TT Commons" charset="0"/>
                  <a:cs typeface="PS TT Commons" charset="0"/>
                </a:rPr>
                <a:t>Do they match?</a:t>
              </a:r>
            </a:p>
          </p:txBody>
        </p:sp>
      </p:grpSp>
    </p:spTree>
    <p:extLst>
      <p:ext uri="{BB962C8B-B14F-4D97-AF65-F5344CB8AC3E}">
        <p14:creationId xmlns:p14="http://schemas.microsoft.com/office/powerpoint/2010/main" val="2749076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7706" y="570867"/>
            <a:ext cx="10472605" cy="2808060"/>
          </a:xfrm>
        </p:spPr>
        <p:txBody>
          <a:bodyPr anchor="b"/>
          <a:lstStyle>
            <a:lvl1pPr algn="r">
              <a:defRPr sz="4000">
                <a:latin typeface="+mj-lt"/>
              </a:defRPr>
            </a:lvl1pPr>
          </a:lstStyle>
          <a:p>
            <a:r>
              <a:rPr lang="en-US"/>
              <a:t> Add Section Header in Title Case</a:t>
            </a:r>
          </a:p>
        </p:txBody>
      </p:sp>
      <p:cxnSp>
        <p:nvCxnSpPr>
          <p:cNvPr id="4" name="Straight Connector 3"/>
          <p:cNvCxnSpPr/>
          <p:nvPr/>
        </p:nvCxnSpPr>
        <p:spPr>
          <a:xfrm>
            <a:off x="609600" y="3606231"/>
            <a:ext cx="109728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grpSp>
        <p:nvGrpSpPr>
          <p:cNvPr id="5" name="Group 4"/>
          <p:cNvGrpSpPr/>
          <p:nvPr userDrawn="1"/>
        </p:nvGrpSpPr>
        <p:grpSpPr>
          <a:xfrm>
            <a:off x="0" y="-1048513"/>
            <a:ext cx="7412736" cy="871728"/>
            <a:chOff x="0" y="-1572769"/>
            <a:chExt cx="11119104" cy="1307592"/>
          </a:xfrm>
        </p:grpSpPr>
        <p:sp>
          <p:nvSpPr>
            <p:cNvPr id="6" name="Rectangle 5"/>
            <p:cNvSpPr/>
            <p:nvPr userDrawn="1"/>
          </p:nvSpPr>
          <p:spPr>
            <a:xfrm>
              <a:off x="3803904" y="-1572769"/>
              <a:ext cx="7315200" cy="130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7" name="Picture 6"/>
            <p:cNvPicPr>
              <a:picLocks noChangeAspect="1"/>
            </p:cNvPicPr>
            <p:nvPr userDrawn="1"/>
          </p:nvPicPr>
          <p:blipFill>
            <a:blip r:embed="rId2"/>
            <a:stretch>
              <a:fillRect/>
            </a:stretch>
          </p:blipFill>
          <p:spPr>
            <a:xfrm>
              <a:off x="3984003" y="-1299965"/>
              <a:ext cx="6870700" cy="787400"/>
            </a:xfrm>
            <a:prstGeom prst="rect">
              <a:avLst/>
            </a:prstGeom>
          </p:spPr>
        </p:pic>
        <p:sp>
          <p:nvSpPr>
            <p:cNvPr id="8" name="Rectangle 7"/>
            <p:cNvSpPr/>
            <p:nvPr userDrawn="1"/>
          </p:nvSpPr>
          <p:spPr>
            <a:xfrm>
              <a:off x="0" y="-1572769"/>
              <a:ext cx="3792754" cy="130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TextBox 8"/>
            <p:cNvSpPr txBox="1"/>
            <p:nvPr userDrawn="1"/>
          </p:nvSpPr>
          <p:spPr>
            <a:xfrm>
              <a:off x="210315" y="-1226305"/>
              <a:ext cx="3207442" cy="640080"/>
            </a:xfrm>
            <a:prstGeom prst="rect">
              <a:avLst/>
            </a:prstGeom>
          </p:spPr>
          <p:txBody>
            <a:bodyPr vert="horz" wrap="none" lIns="0" tIns="32970" rIns="65939" bIns="32970" rtlCol="0" anchor="ctr" anchorCtr="0">
              <a:noAutofit/>
            </a:bodyPr>
            <a:lstStyle/>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mn-lt"/>
                  <a:ea typeface="PS TT Commons" charset="0"/>
                  <a:cs typeface="PS TT Commons" charset="0"/>
                </a:rPr>
                <a:t>Font check</a:t>
              </a:r>
            </a:p>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PS TT Commons" charset="0"/>
                  <a:ea typeface="PS TT Commons" charset="0"/>
                  <a:cs typeface="PS TT Commons" charset="0"/>
                </a:rPr>
                <a:t>Do they match?</a:t>
              </a:r>
            </a:p>
          </p:txBody>
        </p:sp>
      </p:grpSp>
    </p:spTree>
    <p:extLst>
      <p:ext uri="{BB962C8B-B14F-4D97-AF65-F5344CB8AC3E}">
        <p14:creationId xmlns:p14="http://schemas.microsoft.com/office/powerpoint/2010/main" val="2339644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p Next">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711698" y="474134"/>
            <a:ext cx="10036527" cy="3115733"/>
          </a:xfrm>
          <a:prstGeom prst="rect">
            <a:avLst/>
          </a:prstGeom>
        </p:spPr>
        <p:txBody>
          <a:bodyPr lIns="91440" anchor="b">
            <a:noAutofit/>
          </a:bodyPr>
          <a:lstStyle>
            <a:lvl1pPr marL="0" indent="0">
              <a:lnSpc>
                <a:spcPct val="90000"/>
              </a:lnSpc>
              <a:spcBef>
                <a:spcPts val="1000"/>
              </a:spcBef>
              <a:buNone/>
              <a:defRPr sz="4000" spc="0" baseline="0">
                <a:latin typeface="+mj-lt"/>
              </a:defRPr>
            </a:lvl1pPr>
          </a:lstStyle>
          <a:p>
            <a:pPr lvl="0"/>
            <a:r>
              <a:rPr lang="en-US"/>
              <a:t>Up Next:</a:t>
            </a:r>
          </a:p>
          <a:p>
            <a:pPr lvl="0"/>
            <a:r>
              <a:rPr lang="en-US"/>
              <a:t>Title of Upcoming Module</a:t>
            </a:r>
          </a:p>
        </p:txBody>
      </p:sp>
      <p:cxnSp>
        <p:nvCxnSpPr>
          <p:cNvPr id="5" name="Straight Connector 4"/>
          <p:cNvCxnSpPr/>
          <p:nvPr/>
        </p:nvCxnSpPr>
        <p:spPr>
          <a:xfrm>
            <a:off x="609600" y="3767961"/>
            <a:ext cx="109728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grpSp>
        <p:nvGrpSpPr>
          <p:cNvPr id="6" name="Group 5"/>
          <p:cNvGrpSpPr/>
          <p:nvPr userDrawn="1"/>
        </p:nvGrpSpPr>
        <p:grpSpPr>
          <a:xfrm>
            <a:off x="0" y="-1048513"/>
            <a:ext cx="7412736" cy="871728"/>
            <a:chOff x="0" y="-1572769"/>
            <a:chExt cx="11119104" cy="1307592"/>
          </a:xfrm>
        </p:grpSpPr>
        <p:sp>
          <p:nvSpPr>
            <p:cNvPr id="7" name="Rectangle 6"/>
            <p:cNvSpPr/>
            <p:nvPr userDrawn="1"/>
          </p:nvSpPr>
          <p:spPr>
            <a:xfrm>
              <a:off x="3803904" y="-1572769"/>
              <a:ext cx="7315200" cy="1303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8" name="Picture 7"/>
            <p:cNvPicPr>
              <a:picLocks noChangeAspect="1"/>
            </p:cNvPicPr>
            <p:nvPr userDrawn="1"/>
          </p:nvPicPr>
          <p:blipFill>
            <a:blip r:embed="rId2"/>
            <a:stretch>
              <a:fillRect/>
            </a:stretch>
          </p:blipFill>
          <p:spPr>
            <a:xfrm>
              <a:off x="3984003" y="-1299965"/>
              <a:ext cx="6870700" cy="787400"/>
            </a:xfrm>
            <a:prstGeom prst="rect">
              <a:avLst/>
            </a:prstGeom>
          </p:spPr>
        </p:pic>
        <p:sp>
          <p:nvSpPr>
            <p:cNvPr id="9" name="Rectangle 8"/>
            <p:cNvSpPr/>
            <p:nvPr userDrawn="1"/>
          </p:nvSpPr>
          <p:spPr>
            <a:xfrm>
              <a:off x="0" y="-1572769"/>
              <a:ext cx="3792754" cy="130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userDrawn="1"/>
          </p:nvSpPr>
          <p:spPr>
            <a:xfrm>
              <a:off x="210315" y="-1226305"/>
              <a:ext cx="3207442" cy="640080"/>
            </a:xfrm>
            <a:prstGeom prst="rect">
              <a:avLst/>
            </a:prstGeom>
          </p:spPr>
          <p:txBody>
            <a:bodyPr vert="horz" wrap="none" lIns="0" tIns="32970" rIns="65939" bIns="32970" rtlCol="0" anchor="ctr" anchorCtr="0">
              <a:noAutofit/>
            </a:bodyPr>
            <a:lstStyle/>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mn-lt"/>
                  <a:ea typeface="PS TT Commons" charset="0"/>
                  <a:cs typeface="PS TT Commons" charset="0"/>
                </a:rPr>
                <a:t>Font check</a:t>
              </a:r>
            </a:p>
            <a:p>
              <a:pPr marL="0" marR="0" indent="0" algn="r" defTabSz="293016"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bg1"/>
                  </a:solidFill>
                  <a:effectLst/>
                  <a:uLnTx/>
                  <a:uFillTx/>
                  <a:latin typeface="PS TT Commons" charset="0"/>
                  <a:ea typeface="PS TT Commons" charset="0"/>
                  <a:cs typeface="PS TT Commons" charset="0"/>
                </a:rPr>
                <a:t>Do they match?</a:t>
              </a:r>
            </a:p>
          </p:txBody>
        </p:sp>
      </p:grpSp>
    </p:spTree>
    <p:extLst>
      <p:ext uri="{BB962C8B-B14F-4D97-AF65-F5344CB8AC3E}">
        <p14:creationId xmlns:p14="http://schemas.microsoft.com/office/powerpoint/2010/main" val="3465050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7" name="Rectangle 6"/>
          <p:cNvSpPr/>
          <p:nvPr userDrawn="1"/>
        </p:nvSpPr>
        <p:spPr>
          <a:xfrm>
            <a:off x="1"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700"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10" name="Text Placeholder 9"/>
          <p:cNvSpPr>
            <a:spLocks noGrp="1"/>
          </p:cNvSpPr>
          <p:nvPr>
            <p:ph type="body" sz="quarter" idx="13" hasCustomPrompt="1"/>
          </p:nvPr>
        </p:nvSpPr>
        <p:spPr>
          <a:xfrm>
            <a:off x="743783" y="1825870"/>
            <a:ext cx="3147933" cy="670243"/>
          </a:xfrm>
          <a:prstGeom prst="rect">
            <a:avLst/>
          </a:prstGeom>
        </p:spPr>
        <p:txBody>
          <a:bodyPr anchor="b" anchorCtr="0">
            <a:noAutofit/>
          </a:bodyPr>
          <a:lstStyle>
            <a:lvl1pPr marL="0" indent="0" algn="ctr">
              <a:buNone/>
              <a:defRPr sz="3200" baseline="0">
                <a:solidFill>
                  <a:schemeClr val="bg1"/>
                </a:solidFill>
                <a:latin typeface="+mj-lt"/>
              </a:defRPr>
            </a:lvl1pPr>
            <a:lvl2pPr marL="297088" indent="0" algn="ctr">
              <a:buNone/>
              <a:defRPr sz="3600">
                <a:latin typeface="+mj-lt"/>
              </a:defRPr>
            </a:lvl2pPr>
            <a:lvl3pPr marL="596206" indent="0" algn="ctr">
              <a:buNone/>
              <a:defRPr sz="3600">
                <a:latin typeface="+mj-lt"/>
              </a:defRPr>
            </a:lvl3pPr>
            <a:lvl4pPr marL="882694" indent="0" algn="ctr">
              <a:buNone/>
              <a:defRPr sz="3600">
                <a:latin typeface="+mj-lt"/>
              </a:defRPr>
            </a:lvl4pPr>
            <a:lvl5pPr marL="1097017" indent="0" algn="ctr">
              <a:buNone/>
              <a:defRPr sz="3600">
                <a:latin typeface="+mj-lt"/>
              </a:defRPr>
            </a:lvl5pPr>
          </a:lstStyle>
          <a:p>
            <a:pPr lvl="0"/>
            <a:r>
              <a:rPr lang="en-US" dirty="0"/>
              <a:t>Slide Title</a:t>
            </a:r>
          </a:p>
        </p:txBody>
      </p:sp>
      <p:sp>
        <p:nvSpPr>
          <p:cNvPr id="8" name="Rectangle 7"/>
          <p:cNvSpPr/>
          <p:nvPr userDrawn="1"/>
        </p:nvSpPr>
        <p:spPr>
          <a:xfrm>
            <a:off x="4640266"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
        <p:nvSpPr>
          <p:cNvPr id="3" name="Text Placeholder 2"/>
          <p:cNvSpPr>
            <a:spLocks noGrp="1"/>
          </p:cNvSpPr>
          <p:nvPr>
            <p:ph type="body" sz="quarter" idx="14" hasCustomPrompt="1"/>
          </p:nvPr>
        </p:nvSpPr>
        <p:spPr>
          <a:xfrm>
            <a:off x="5181600" y="542544"/>
            <a:ext cx="6461760" cy="5779008"/>
          </a:xfrm>
        </p:spPr>
        <p:txBody>
          <a:bodyPr anchor="ctr"/>
          <a:lstStyle>
            <a:lvl1pPr>
              <a:spcBef>
                <a:spcPts val="1800"/>
              </a:spcBef>
              <a:defRPr sz="2400">
                <a:solidFill>
                  <a:schemeClr val="accent1"/>
                </a:solidFill>
                <a:latin typeface="+mn-lt"/>
              </a:defRPr>
            </a:lvl1pPr>
            <a:lvl2pPr>
              <a:defRPr sz="2400" b="0" i="0">
                <a:solidFill>
                  <a:schemeClr val="accent1"/>
                </a:solidFill>
                <a:latin typeface="PS TT Commons" charset="0"/>
                <a:ea typeface="PS TT Commons" charset="0"/>
                <a:cs typeface="PS TT Commons" charset="0"/>
              </a:defRPr>
            </a:lvl2pPr>
            <a:lvl3pPr>
              <a:defRPr sz="2400" b="0" i="0">
                <a:solidFill>
                  <a:schemeClr val="accent1"/>
                </a:solidFill>
                <a:latin typeface="PS TT Commons" charset="0"/>
                <a:ea typeface="PS TT Commons" charset="0"/>
                <a:cs typeface="PS TT Commons" charset="0"/>
              </a:defRPr>
            </a:lvl3pPr>
            <a:lvl4pPr>
              <a:defRPr sz="2400" b="0" i="0">
                <a:solidFill>
                  <a:schemeClr val="accent1"/>
                </a:solidFill>
                <a:latin typeface="PS TT Commons" charset="0"/>
                <a:ea typeface="PS TT Commons" charset="0"/>
                <a:cs typeface="PS TT Commons" charset="0"/>
              </a:defRPr>
            </a:lvl4pPr>
          </a:lstStyle>
          <a:p>
            <a:pPr lvl="0"/>
            <a:r>
              <a:rPr lang="en-US"/>
              <a:t>Click to add text</a:t>
            </a:r>
          </a:p>
          <a:p>
            <a:pPr lvl="0"/>
            <a:r>
              <a:rPr lang="en-US"/>
              <a:t>Click to add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37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700" dirty="0" err="1">
              <a:solidFill>
                <a:schemeClr val="bg1"/>
              </a:solidFill>
              <a:latin typeface="Gotham Medium" panose="02000604030000020004" pitchFamily="50"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1" y="2054618"/>
            <a:ext cx="4629149" cy="446276"/>
          </a:xfrm>
          <a:prstGeom prst="rect">
            <a:avLst/>
          </a:prstGeom>
          <a:noFill/>
        </p:spPr>
        <p:txBody>
          <a:bodyPr wrap="square" rtlCol="0">
            <a:no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15" name="Text Placeholder 2"/>
          <p:cNvSpPr>
            <a:spLocks noGrp="1"/>
          </p:cNvSpPr>
          <p:nvPr>
            <p:ph type="body" sz="quarter" idx="14" hasCustomPrompt="1"/>
          </p:nvPr>
        </p:nvSpPr>
        <p:spPr>
          <a:xfrm>
            <a:off x="5181600" y="542544"/>
            <a:ext cx="6461760" cy="5779008"/>
          </a:xfrm>
        </p:spPr>
        <p:txBody>
          <a:bodyPr anchor="ctr"/>
          <a:lstStyle>
            <a:lvl1pPr>
              <a:defRPr sz="2400">
                <a:solidFill>
                  <a:schemeClr val="accent2"/>
                </a:solidFill>
              </a:defRPr>
            </a:lvl1pPr>
            <a:lvl2pPr>
              <a:defRPr sz="2400" b="0" i="0">
                <a:solidFill>
                  <a:schemeClr val="accent2"/>
                </a:solidFill>
                <a:latin typeface="PS TT Commons" charset="0"/>
                <a:ea typeface="PS TT Commons" charset="0"/>
                <a:cs typeface="PS TT Commons" charset="0"/>
              </a:defRPr>
            </a:lvl2pPr>
            <a:lvl3pPr>
              <a:defRPr sz="2400" b="0" i="0">
                <a:solidFill>
                  <a:schemeClr val="accent2"/>
                </a:solidFill>
                <a:latin typeface="PS TT Commons" charset="0"/>
                <a:ea typeface="PS TT Commons" charset="0"/>
                <a:cs typeface="PS TT Commons" charset="0"/>
              </a:defRPr>
            </a:lvl3pPr>
            <a:lvl4pPr>
              <a:defRPr sz="2400" b="0" i="0">
                <a:solidFill>
                  <a:schemeClr val="accent2"/>
                </a:solidFill>
                <a:latin typeface="PS TT Commons" charset="0"/>
                <a:ea typeface="PS TT Commons" charset="0"/>
                <a:cs typeface="PS TT Commons" charset="0"/>
              </a:defRPr>
            </a:lvl4pPr>
          </a:lstStyle>
          <a:p>
            <a:pPr lvl="0"/>
            <a:r>
              <a:rPr lang="en-US"/>
              <a:t>Click to add text</a:t>
            </a:r>
          </a:p>
          <a:p>
            <a:pPr lvl="0"/>
            <a:r>
              <a:rPr lang="en-US"/>
              <a:t>Click to add text</a:t>
            </a:r>
          </a:p>
          <a:p>
            <a:pPr lvl="1"/>
            <a:r>
              <a:rPr lang="en-US"/>
              <a:t>Second level</a:t>
            </a:r>
          </a:p>
          <a:p>
            <a:pPr lvl="2"/>
            <a:r>
              <a:rPr lang="en-US"/>
              <a:t>Third level</a:t>
            </a:r>
          </a:p>
          <a:p>
            <a:pPr lvl="3"/>
            <a:r>
              <a:rPr lang="en-US"/>
              <a:t>Fourth level</a:t>
            </a:r>
          </a:p>
        </p:txBody>
      </p:sp>
      <p:sp>
        <p:nvSpPr>
          <p:cNvPr id="2" name="TextBox 1"/>
          <p:cNvSpPr txBox="1"/>
          <p:nvPr userDrawn="1"/>
        </p:nvSpPr>
        <p:spPr>
          <a:xfrm>
            <a:off x="8205216" y="4389120"/>
            <a:ext cx="609600" cy="609600"/>
          </a:xfrm>
          <a:prstGeom prst="rect">
            <a:avLst/>
          </a:prstGeom>
        </p:spPr>
        <p:txBody>
          <a:bodyPr vert="horz" wrap="none" lIns="0" tIns="21980" rIns="43959" bIns="21980" rtlCol="0" anchor="b" anchorCtr="0">
            <a:noAutofit/>
          </a:bodyPr>
          <a:lstStyle/>
          <a:p>
            <a:pPr marL="0" marR="0" indent="0" algn="l" defTabSz="293016" rtl="0" eaLnBrk="1" fontAlgn="auto" latinLnBrk="0" hangingPunct="1">
              <a:lnSpc>
                <a:spcPct val="85000"/>
              </a:lnSpc>
              <a:spcBef>
                <a:spcPct val="0"/>
              </a:spcBef>
              <a:spcAft>
                <a:spcPts val="0"/>
              </a:spcAft>
              <a:buClrTx/>
              <a:buSzTx/>
              <a:buFontTx/>
              <a:buNone/>
              <a:tabLst/>
            </a:pPr>
            <a:endParaRPr kumimoji="0" lang="en-US" sz="2350"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
        <p:nvSpPr>
          <p:cNvPr id="12" name="Rectangle 11">
            <a:extLst>
              <a:ext uri="{FF2B5EF4-FFF2-40B4-BE49-F238E27FC236}">
                <a16:creationId xmlns:a16="http://schemas.microsoft.com/office/drawing/2014/main" id="{317F9276-50F7-3C4E-B586-DCF2A3989FD5}"/>
              </a:ext>
            </a:extLst>
          </p:cNvPr>
          <p:cNvSpPr/>
          <p:nvPr userDrawn="1"/>
        </p:nvSpPr>
        <p:spPr>
          <a:xfrm>
            <a:off x="4640266"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chemeClr val="accent2"/>
                </a:solidFill>
                <a:latin typeface="PS TT Commons DemiBold" charset="0"/>
                <a:ea typeface="PS TT Commons DemiBold" charset="0"/>
                <a:cs typeface="PS TT Commons DemiBold" charset="0"/>
              </a:rPr>
              <a:t>preset</a:t>
            </a:r>
            <a:r>
              <a:rPr lang="en-US" sz="1600" b="1" i="0" dirty="0">
                <a:solidFill>
                  <a:srgbClr val="F05A28"/>
                </a:solidFill>
                <a:latin typeface="PS TT Commons DemiBold" charset="0"/>
                <a:ea typeface="PS TT Commons DemiBold" charset="0"/>
                <a:cs typeface="PS TT Commons DemiBold" charset="0"/>
              </a:rPr>
              <a: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chemeClr val="accent2"/>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chemeClr val="accent2"/>
                </a:solidFill>
                <a:latin typeface="PS TT Commons DemiBold" charset="0"/>
                <a:ea typeface="PS TT Commons DemiBold" charset="0"/>
                <a:cs typeface="PS TT Commons DemiBold" charset="0"/>
              </a:rPr>
              <a:t>preset</a:t>
            </a:r>
            <a:r>
              <a:rPr lang="en-US" sz="1600" b="1" i="0" dirty="0">
                <a:solidFill>
                  <a:srgbClr val="F05A28"/>
                </a:solidFill>
                <a:latin typeface="PS TT Commons DemiBold" charset="0"/>
                <a:ea typeface="PS TT Commons DemiBold" charset="0"/>
                <a:cs typeface="PS TT Commons DemiBold" charset="0"/>
              </a:rPr>
              <a: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chemeClr val="accent2"/>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35032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1" end="1"/>
                                            </p:txEl>
                                          </p:spTgt>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2" end="2"/>
                                            </p:txEl>
                                          </p:spTgt>
                                        </p:tgtEl>
                                        <p:attrNameLst>
                                          <p:attrName>ppt_c</p:attrName>
                                        </p:attrNameLst>
                                      </p:cBhvr>
                                      <p:to>
                                        <a:schemeClr val="tx1"/>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3" end="3"/>
                                            </p:txEl>
                                          </p:spTgt>
                                        </p:tgtEl>
                                        <p:attrNameLst>
                                          <p:attrName>ppt_c</p:attrName>
                                        </p:attrNameLst>
                                      </p:cBhvr>
                                      <p:to>
                                        <a:schemeClr val="tx1"/>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5">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152-5D1F-47B5-8951-616F8DA0C126}"/>
              </a:ext>
            </a:extLst>
          </p:cNvPr>
          <p:cNvSpPr>
            <a:spLocks noGrp="1"/>
          </p:cNvSpPr>
          <p:nvPr>
            <p:ph type="title" hasCustomPrompt="1"/>
          </p:nvPr>
        </p:nvSpPr>
        <p:spPr/>
        <p:txBody>
          <a:bodyPr/>
          <a:lstStyle>
            <a:lvl1pPr>
              <a:defRPr baseline="0">
                <a:latin typeface="+mj-lt"/>
              </a:defRPr>
            </a:lvl1pPr>
          </a:lstStyle>
          <a:p>
            <a:r>
              <a:rPr lang="en-US"/>
              <a:t>Add Slide Title in Title Case</a:t>
            </a:r>
          </a:p>
        </p:txBody>
      </p:sp>
    </p:spTree>
    <p:extLst>
      <p:ext uri="{BB962C8B-B14F-4D97-AF65-F5344CB8AC3E}">
        <p14:creationId xmlns:p14="http://schemas.microsoft.com/office/powerpoint/2010/main" val="2649487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63167" y="2241005"/>
            <a:ext cx="4886609" cy="1230328"/>
          </a:xfrm>
          <a:prstGeom prst="rect">
            <a:avLst/>
          </a:prstGeom>
        </p:spPr>
        <p:txBody>
          <a:bodyPr anchor="b">
            <a:noAutofit/>
          </a:bodyPr>
          <a:lstStyle>
            <a:lvl1pPr marL="0" indent="0">
              <a:spcBef>
                <a:spcPts val="0"/>
              </a:spcBef>
              <a:buNone/>
              <a:defRPr sz="40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Topic or Title Introduction</a:t>
            </a:r>
          </a:p>
        </p:txBody>
      </p:sp>
      <p:sp>
        <p:nvSpPr>
          <p:cNvPr id="8" name="Picture Placeholder 7"/>
          <p:cNvSpPr>
            <a:spLocks noGrp="1"/>
          </p:cNvSpPr>
          <p:nvPr>
            <p:ph type="pic" sz="quarter" idx="12" hasCustomPrompt="1"/>
          </p:nvPr>
        </p:nvSpPr>
        <p:spPr>
          <a:xfrm>
            <a:off x="546101" y="560919"/>
            <a:ext cx="4783667" cy="5736167"/>
          </a:xfrm>
          <a:prstGeom prst="rect">
            <a:avLst/>
          </a:prstGeom>
        </p:spPr>
        <p:txBody>
          <a:bodyPr anchor="ctr">
            <a:normAutofit/>
          </a:bodyPr>
          <a:lstStyle>
            <a:lvl1pPr algn="ctr">
              <a:defRPr sz="3067" baseline="0">
                <a:solidFill>
                  <a:schemeClr val="bg1"/>
                </a:solidFill>
                <a:latin typeface="+mj-lt"/>
              </a:defRPr>
            </a:lvl1pPr>
          </a:lstStyle>
          <a:p>
            <a:r>
              <a:rPr lang="en-US"/>
              <a:t>Insert Icon Only</a:t>
            </a:r>
          </a:p>
        </p:txBody>
      </p:sp>
      <p:sp>
        <p:nvSpPr>
          <p:cNvPr id="5" name="Text Placeholder 7"/>
          <p:cNvSpPr>
            <a:spLocks noGrp="1"/>
          </p:cNvSpPr>
          <p:nvPr>
            <p:ph type="body" sz="quarter" idx="13" hasCustomPrompt="1"/>
          </p:nvPr>
        </p:nvSpPr>
        <p:spPr>
          <a:xfrm>
            <a:off x="5863167" y="3733339"/>
            <a:ext cx="4886609" cy="1733551"/>
          </a:xfrm>
          <a:prstGeom prst="rect">
            <a:avLst/>
          </a:prstGeom>
        </p:spPr>
        <p:txBody>
          <a:bodyPr anchor="t">
            <a:noAutofit/>
          </a:bodyPr>
          <a:lstStyle>
            <a:lvl1pPr marL="0" indent="0" algn="l">
              <a:lnSpc>
                <a:spcPct val="110000"/>
              </a:lnSpc>
              <a:spcBef>
                <a:spcPts val="0"/>
              </a:spcBef>
              <a:buNone/>
              <a:defRPr sz="2133" b="0" i="0" baseline="0">
                <a:solidFill>
                  <a:schemeClr val="bg1"/>
                </a:solidFill>
                <a:latin typeface="PS TT Commons" charset="0"/>
                <a:ea typeface="PS TT Commons" charset="0"/>
                <a:cs typeface="PS TT Commons" charset="0"/>
              </a:defRPr>
            </a:lvl1pPr>
          </a:lstStyle>
          <a:p>
            <a:pPr lvl="0"/>
            <a:r>
              <a:rPr lang="en-US"/>
              <a:t>Add a short bit of description text in this area. This should be a quick intro slide to an idea without a lot of text. Stick to a few sentences.</a:t>
            </a:r>
            <a:endParaRPr lang="en-US" dirty="0"/>
          </a:p>
        </p:txBody>
      </p:sp>
    </p:spTree>
    <p:extLst>
      <p:ext uri="{BB962C8B-B14F-4D97-AF65-F5344CB8AC3E}">
        <p14:creationId xmlns:p14="http://schemas.microsoft.com/office/powerpoint/2010/main" val="257256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EC0F-88EF-4953-A6BB-C2E363F918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6FAFE-A711-441D-849F-77A7A84C6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D2FE0-0F14-4914-B177-F1D96BFA0D4D}"/>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93E77A4F-F41B-4E63-8149-5CFE2AEA2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93816-DA71-48CC-9C70-0FCC2DE6465D}"/>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2697214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2200367" y="462190"/>
            <a:ext cx="7791271" cy="3277961"/>
          </a:xfrm>
          <a:prstGeom prst="rect">
            <a:avLst/>
          </a:prstGeom>
        </p:spPr>
        <p:txBody>
          <a:bodyPr anchor="ctr">
            <a:normAutofit/>
          </a:bodyPr>
          <a:lstStyle>
            <a:lvl1pPr algn="ctr">
              <a:defRPr sz="3067">
                <a:solidFill>
                  <a:schemeClr val="bg1"/>
                </a:solidFill>
                <a:latin typeface="+mj-lt"/>
              </a:defRPr>
            </a:lvl1pPr>
          </a:lstStyle>
          <a:p>
            <a:r>
              <a:rPr lang="en-US"/>
              <a:t>Insert Icon Only</a:t>
            </a:r>
          </a:p>
        </p:txBody>
      </p:sp>
      <p:sp>
        <p:nvSpPr>
          <p:cNvPr id="6" name="Text Placeholder 5"/>
          <p:cNvSpPr>
            <a:spLocks noGrp="1"/>
          </p:cNvSpPr>
          <p:nvPr>
            <p:ph type="body" sz="quarter" idx="11" hasCustomPrompt="1"/>
          </p:nvPr>
        </p:nvSpPr>
        <p:spPr>
          <a:xfrm>
            <a:off x="1108894" y="3994999"/>
            <a:ext cx="9974217" cy="742949"/>
          </a:xfrm>
          <a:prstGeom prst="rect">
            <a:avLst/>
          </a:prstGeom>
        </p:spPr>
        <p:txBody>
          <a:bodyPr anchor="ctr">
            <a:noAutofit/>
          </a:bodyPr>
          <a:lstStyle>
            <a:lvl1pPr marL="0" indent="0" algn="ctr">
              <a:buNone/>
              <a:defRPr sz="4000" b="0" i="0">
                <a:solidFill>
                  <a:schemeClr val="bg1"/>
                </a:solidFill>
                <a:latin typeface="+mj-lt"/>
                <a:ea typeface="PS TT Commons" charset="0"/>
                <a:cs typeface="PS TT Commons" charset="0"/>
              </a:defRPr>
            </a:lvl1pPr>
          </a:lstStyle>
          <a:p>
            <a:pPr lvl="0"/>
            <a:r>
              <a:rPr lang="en-US"/>
              <a:t>Topic or Title Introduction</a:t>
            </a:r>
          </a:p>
        </p:txBody>
      </p:sp>
      <p:sp>
        <p:nvSpPr>
          <p:cNvPr id="8" name="Text Placeholder 7"/>
          <p:cNvSpPr>
            <a:spLocks noGrp="1"/>
          </p:cNvSpPr>
          <p:nvPr>
            <p:ph type="body" sz="quarter" idx="12" hasCustomPrompt="1"/>
          </p:nvPr>
        </p:nvSpPr>
        <p:spPr>
          <a:xfrm>
            <a:off x="3015080" y="4830236"/>
            <a:ext cx="6161845" cy="1138773"/>
          </a:xfrm>
          <a:prstGeom prst="rect">
            <a:avLst/>
          </a:prstGeom>
        </p:spPr>
        <p:txBody>
          <a:bodyPr anchor="t">
            <a:noAutofit/>
          </a:bodyPr>
          <a:lstStyle>
            <a:lvl1pPr marL="0" indent="0" algn="ctr">
              <a:lnSpc>
                <a:spcPct val="110000"/>
              </a:lnSpc>
              <a:spcBef>
                <a:spcPts val="0"/>
              </a:spcBef>
              <a:buNone/>
              <a:defRPr sz="2133" b="0" i="0" baseline="0">
                <a:solidFill>
                  <a:schemeClr val="bg1"/>
                </a:solidFill>
                <a:latin typeface="PS TT Commons" charset="0"/>
                <a:ea typeface="PS TT Commons" charset="0"/>
                <a:cs typeface="PS TT Commons" charset="0"/>
              </a:defRPr>
            </a:lvl1pPr>
          </a:lstStyle>
          <a:p>
            <a:pPr lvl="0"/>
            <a:r>
              <a:rPr lang="en-US"/>
              <a:t>Add a short bit of description text in this area. This should be a quick intro slide to an idea without a lot of text. Stick to a few sentences.</a:t>
            </a:r>
            <a:endParaRPr lang="en-US" dirty="0"/>
          </a:p>
        </p:txBody>
      </p:sp>
    </p:spTree>
    <p:extLst>
      <p:ext uri="{BB962C8B-B14F-4D97-AF65-F5344CB8AC3E}">
        <p14:creationId xmlns:p14="http://schemas.microsoft.com/office/powerpoint/2010/main" val="1479349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Six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a:effectLst/>
              </a:defRPr>
            </a:lvl1pPr>
          </a:lstStyle>
          <a:p>
            <a:r>
              <a:rPr lang="en-US">
                <a:solidFill>
                  <a:srgbClr val="1A1A1A"/>
                </a:solidFill>
                <a:effectLst/>
                <a:latin typeface="PS TT Commons Light" charset="0"/>
              </a:rPr>
              <a:t>Two Column Six Item List with Icons</a:t>
            </a:r>
          </a:p>
        </p:txBody>
      </p:sp>
      <p:sp>
        <p:nvSpPr>
          <p:cNvPr id="4" name="Text Placeholder 3"/>
          <p:cNvSpPr>
            <a:spLocks noGrp="1"/>
          </p:cNvSpPr>
          <p:nvPr>
            <p:ph type="body" sz="quarter" idx="10" hasCustomPrompt="1"/>
          </p:nvPr>
        </p:nvSpPr>
        <p:spPr>
          <a:xfrm>
            <a:off x="2159000" y="1564247"/>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 </a:t>
            </a:r>
          </a:p>
        </p:txBody>
      </p:sp>
      <p:sp>
        <p:nvSpPr>
          <p:cNvPr id="6" name="Text Placeholder 5"/>
          <p:cNvSpPr>
            <a:spLocks noGrp="1"/>
          </p:cNvSpPr>
          <p:nvPr>
            <p:ph type="body" sz="quarter" idx="11" hasCustomPrompt="1"/>
          </p:nvPr>
        </p:nvSpPr>
        <p:spPr>
          <a:xfrm>
            <a:off x="2159000" y="3111195"/>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 </a:t>
            </a:r>
          </a:p>
        </p:txBody>
      </p:sp>
      <p:sp>
        <p:nvSpPr>
          <p:cNvPr id="8" name="Text Placeholder 7"/>
          <p:cNvSpPr>
            <a:spLocks noGrp="1"/>
          </p:cNvSpPr>
          <p:nvPr>
            <p:ph type="body" sz="quarter" idx="12" hasCustomPrompt="1"/>
          </p:nvPr>
        </p:nvSpPr>
        <p:spPr>
          <a:xfrm>
            <a:off x="2159000" y="4658143"/>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10" name="Text Placeholder 9"/>
          <p:cNvSpPr>
            <a:spLocks noGrp="1"/>
          </p:cNvSpPr>
          <p:nvPr>
            <p:ph type="body" sz="quarter" idx="13" hasCustomPrompt="1"/>
          </p:nvPr>
        </p:nvSpPr>
        <p:spPr>
          <a:xfrm>
            <a:off x="7696200" y="1564247"/>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12" name="Text Placeholder 11"/>
          <p:cNvSpPr>
            <a:spLocks noGrp="1"/>
          </p:cNvSpPr>
          <p:nvPr>
            <p:ph type="body" sz="quarter" idx="14" hasCustomPrompt="1"/>
          </p:nvPr>
        </p:nvSpPr>
        <p:spPr>
          <a:xfrm>
            <a:off x="7696200" y="3104093"/>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 </a:t>
            </a:r>
          </a:p>
        </p:txBody>
      </p:sp>
      <p:sp>
        <p:nvSpPr>
          <p:cNvPr id="15" name="Text Placeholder 14"/>
          <p:cNvSpPr>
            <a:spLocks noGrp="1"/>
          </p:cNvSpPr>
          <p:nvPr>
            <p:ph type="body" sz="quarter" idx="15" hasCustomPrompt="1"/>
          </p:nvPr>
        </p:nvSpPr>
        <p:spPr>
          <a:xfrm>
            <a:off x="7696200" y="4658143"/>
            <a:ext cx="3657600"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 </a:t>
            </a:r>
          </a:p>
        </p:txBody>
      </p:sp>
      <p:sp>
        <p:nvSpPr>
          <p:cNvPr id="17" name="Content Placeholder 16"/>
          <p:cNvSpPr>
            <a:spLocks noGrp="1"/>
          </p:cNvSpPr>
          <p:nvPr>
            <p:ph sz="quarter" idx="16" hasCustomPrompt="1"/>
          </p:nvPr>
        </p:nvSpPr>
        <p:spPr>
          <a:xfrm>
            <a:off x="838202" y="1690614"/>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18" name="Content Placeholder 16"/>
          <p:cNvSpPr>
            <a:spLocks noGrp="1"/>
          </p:cNvSpPr>
          <p:nvPr>
            <p:ph sz="quarter" idx="17" hasCustomPrompt="1"/>
          </p:nvPr>
        </p:nvSpPr>
        <p:spPr>
          <a:xfrm>
            <a:off x="838202" y="3235112"/>
            <a:ext cx="1093289" cy="1093289"/>
          </a:xfrm>
          <a:prstGeom prst="rect">
            <a:avLst/>
          </a:prstGeom>
        </p:spPr>
        <p:txBody>
          <a:bodyPr anchor="ctr">
            <a:normAutofit/>
          </a:bodyPr>
          <a:lstStyle>
            <a:lvl1pPr algn="ctr">
              <a:defRPr sz="1333" b="0" i="0" baseline="0">
                <a:latin typeface="PS TT Commons Book" charset="0"/>
                <a:ea typeface="PS TT Commons Book" charset="0"/>
                <a:cs typeface="PS TT Commons Book" charset="0"/>
              </a:defRPr>
            </a:lvl1pPr>
          </a:lstStyle>
          <a:p>
            <a:pPr lvl="0"/>
            <a:r>
              <a:rPr lang="en-US"/>
              <a:t>Click image icon</a:t>
            </a:r>
          </a:p>
        </p:txBody>
      </p:sp>
      <p:sp>
        <p:nvSpPr>
          <p:cNvPr id="23" name="Content Placeholder 16"/>
          <p:cNvSpPr>
            <a:spLocks noGrp="1"/>
          </p:cNvSpPr>
          <p:nvPr>
            <p:ph sz="quarter" idx="18" hasCustomPrompt="1"/>
          </p:nvPr>
        </p:nvSpPr>
        <p:spPr>
          <a:xfrm>
            <a:off x="838202" y="4782060"/>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24" name="Content Placeholder 16"/>
          <p:cNvSpPr>
            <a:spLocks noGrp="1"/>
          </p:cNvSpPr>
          <p:nvPr>
            <p:ph sz="quarter" idx="19" hasCustomPrompt="1"/>
          </p:nvPr>
        </p:nvSpPr>
        <p:spPr>
          <a:xfrm>
            <a:off x="6368387" y="1690614"/>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25" name="Content Placeholder 16"/>
          <p:cNvSpPr>
            <a:spLocks noGrp="1"/>
          </p:cNvSpPr>
          <p:nvPr>
            <p:ph sz="quarter" idx="20" hasCustomPrompt="1"/>
          </p:nvPr>
        </p:nvSpPr>
        <p:spPr>
          <a:xfrm>
            <a:off x="6368387" y="3235112"/>
            <a:ext cx="1093289" cy="1093289"/>
          </a:xfrm>
          <a:prstGeom prst="rect">
            <a:avLst/>
          </a:prstGeom>
        </p:spPr>
        <p:txBody>
          <a:bodyPr anchor="ctr">
            <a:normAutofit/>
          </a:bodyPr>
          <a:lstStyle>
            <a:lvl1pPr algn="ctr">
              <a:defRPr sz="1333" b="0" i="0" baseline="0">
                <a:latin typeface="PS TT Commons Book" charset="0"/>
                <a:ea typeface="PS TT Commons Book" charset="0"/>
                <a:cs typeface="PS TT Commons Book" charset="0"/>
              </a:defRPr>
            </a:lvl1pPr>
          </a:lstStyle>
          <a:p>
            <a:pPr lvl="0"/>
            <a:r>
              <a:rPr lang="en-US"/>
              <a:t>Click image icon</a:t>
            </a:r>
          </a:p>
        </p:txBody>
      </p:sp>
      <p:sp>
        <p:nvSpPr>
          <p:cNvPr id="26" name="Content Placeholder 16"/>
          <p:cNvSpPr>
            <a:spLocks noGrp="1"/>
          </p:cNvSpPr>
          <p:nvPr>
            <p:ph sz="quarter" idx="21" hasCustomPrompt="1"/>
          </p:nvPr>
        </p:nvSpPr>
        <p:spPr>
          <a:xfrm>
            <a:off x="6368387" y="4782060"/>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Tree>
    <p:extLst>
      <p:ext uri="{BB962C8B-B14F-4D97-AF65-F5344CB8AC3E}">
        <p14:creationId xmlns:p14="http://schemas.microsoft.com/office/powerpoint/2010/main" val="515809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eft | Three Item Chunking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Title in Title Case</a:t>
            </a:r>
          </a:p>
        </p:txBody>
      </p:sp>
      <p:sp>
        <p:nvSpPr>
          <p:cNvPr id="3" name="Text Placeholder 9"/>
          <p:cNvSpPr>
            <a:spLocks noGrp="1"/>
          </p:cNvSpPr>
          <p:nvPr>
            <p:ph type="body" sz="quarter" idx="13" hasCustomPrompt="1"/>
          </p:nvPr>
        </p:nvSpPr>
        <p:spPr>
          <a:xfrm>
            <a:off x="7199085" y="1715195"/>
            <a:ext cx="4154715" cy="1341120"/>
          </a:xfrm>
          <a:prstGeom prst="rect">
            <a:avLst/>
          </a:prstGeom>
        </p:spPr>
        <p:txBody>
          <a:bodyPr lIns="0" anchor="ctr">
            <a:noAutofit/>
          </a:bodyPr>
          <a:lstStyle>
            <a:lvl1pPr>
              <a:defRPr sz="2267" b="0" i="0" baseline="0">
                <a:latin typeface="+mn-lt"/>
                <a:ea typeface="PS TT Commons Light" charset="0"/>
                <a:cs typeface="PS TT Commons Light" charset="0"/>
              </a:defRPr>
            </a:lvl1pPr>
          </a:lstStyle>
          <a:p>
            <a:pPr lvl="0"/>
            <a:r>
              <a:rPr lang="en-US"/>
              <a:t>Click to add text</a:t>
            </a:r>
          </a:p>
        </p:txBody>
      </p:sp>
      <p:sp>
        <p:nvSpPr>
          <p:cNvPr id="4" name="Text Placeholder 11"/>
          <p:cNvSpPr>
            <a:spLocks noGrp="1"/>
          </p:cNvSpPr>
          <p:nvPr>
            <p:ph type="body" sz="quarter" idx="14" hasCustomPrompt="1"/>
          </p:nvPr>
        </p:nvSpPr>
        <p:spPr>
          <a:xfrm>
            <a:off x="7199085" y="3255041"/>
            <a:ext cx="4154715"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5" name="Text Placeholder 14"/>
          <p:cNvSpPr>
            <a:spLocks noGrp="1"/>
          </p:cNvSpPr>
          <p:nvPr>
            <p:ph type="body" sz="quarter" idx="15" hasCustomPrompt="1"/>
          </p:nvPr>
        </p:nvSpPr>
        <p:spPr>
          <a:xfrm>
            <a:off x="7199085" y="4809091"/>
            <a:ext cx="4154715"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6" name="Content Placeholder 16"/>
          <p:cNvSpPr>
            <a:spLocks noGrp="1"/>
          </p:cNvSpPr>
          <p:nvPr>
            <p:ph sz="quarter" idx="19" hasCustomPrompt="1"/>
          </p:nvPr>
        </p:nvSpPr>
        <p:spPr>
          <a:xfrm>
            <a:off x="5852162" y="1841562"/>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7" name="Content Placeholder 16"/>
          <p:cNvSpPr>
            <a:spLocks noGrp="1"/>
          </p:cNvSpPr>
          <p:nvPr>
            <p:ph sz="quarter" idx="20" hasCustomPrompt="1"/>
          </p:nvPr>
        </p:nvSpPr>
        <p:spPr>
          <a:xfrm>
            <a:off x="5852162" y="3386059"/>
            <a:ext cx="1093289" cy="1093289"/>
          </a:xfrm>
          <a:prstGeom prst="rect">
            <a:avLst/>
          </a:prstGeom>
        </p:spPr>
        <p:txBody>
          <a:bodyPr anchor="ctr">
            <a:normAutofit/>
          </a:bodyPr>
          <a:lstStyle>
            <a:lvl1pPr algn="ctr">
              <a:defRPr sz="1333" b="0" i="0" baseline="0">
                <a:latin typeface="PS TT Commons Book" charset="0"/>
                <a:ea typeface="PS TT Commons Book" charset="0"/>
                <a:cs typeface="PS TT Commons Book" charset="0"/>
              </a:defRPr>
            </a:lvl1pPr>
          </a:lstStyle>
          <a:p>
            <a:pPr lvl="0"/>
            <a:r>
              <a:rPr lang="en-US"/>
              <a:t>Click image icon</a:t>
            </a:r>
          </a:p>
        </p:txBody>
      </p:sp>
      <p:sp>
        <p:nvSpPr>
          <p:cNvPr id="8" name="Content Placeholder 16"/>
          <p:cNvSpPr>
            <a:spLocks noGrp="1"/>
          </p:cNvSpPr>
          <p:nvPr>
            <p:ph sz="quarter" idx="21" hasCustomPrompt="1"/>
          </p:nvPr>
        </p:nvSpPr>
        <p:spPr>
          <a:xfrm>
            <a:off x="5852162" y="4933008"/>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11" name="Text Placeholder 7"/>
          <p:cNvSpPr>
            <a:spLocks noGrp="1"/>
          </p:cNvSpPr>
          <p:nvPr>
            <p:ph type="body" sz="quarter" idx="10" hasCustomPrompt="1"/>
          </p:nvPr>
        </p:nvSpPr>
        <p:spPr>
          <a:xfrm>
            <a:off x="838200" y="1564249"/>
            <a:ext cx="4491445" cy="4728425"/>
          </a:xfrm>
          <a:prstGeom prst="rect">
            <a:avLst/>
          </a:prstGeom>
        </p:spPr>
        <p:txBody>
          <a:bodyPr lIns="0" anchor="ctr">
            <a:noAutofit/>
          </a:bodyPr>
          <a:lstStyle>
            <a:lvl1pPr algn="l">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algn="l">
              <a:defRPr sz="2267" b="0" i="0">
                <a:solidFill>
                  <a:schemeClr val="accent1"/>
                </a:solidFill>
                <a:latin typeface="PS TT Commons" charset="0"/>
                <a:ea typeface="PS TT Commons" charset="0"/>
                <a:cs typeface="PS TT Commons" charset="0"/>
              </a:defRPr>
            </a:lvl3pPr>
            <a:lvl4pPr algn="l">
              <a:defRPr sz="2267" b="0" i="0">
                <a:solidFill>
                  <a:schemeClr val="accent1"/>
                </a:solidFill>
                <a:latin typeface="PS TT Commons" charset="0"/>
                <a:ea typeface="PS TT Commons" charset="0"/>
                <a:cs typeface="PS TT Commons" charset="0"/>
              </a:defRPr>
            </a:lvl4pPr>
            <a:lvl5pPr algn="l">
              <a:defRPr sz="2267" b="0" i="0">
                <a:solidFill>
                  <a:schemeClr val="accent1"/>
                </a:solidFill>
                <a:latin typeface="PS TT Commons" charset="0"/>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p:txBody>
      </p:sp>
      <p:sp>
        <p:nvSpPr>
          <p:cNvPr id="9" name="TextBox 8"/>
          <p:cNvSpPr txBox="1"/>
          <p:nvPr userDrawn="1"/>
        </p:nvSpPr>
        <p:spPr>
          <a:xfrm>
            <a:off x="3706368" y="4767072"/>
            <a:ext cx="609600" cy="609600"/>
          </a:xfrm>
          <a:prstGeom prst="rect">
            <a:avLst/>
          </a:prstGeom>
        </p:spPr>
        <p:txBody>
          <a:bodyPr vert="horz" wrap="none" lIns="0" tIns="21980" rIns="43959" bIns="21980" rtlCol="0" anchor="b" anchorCtr="0">
            <a:noAutofit/>
          </a:bodyPr>
          <a:lstStyle/>
          <a:p>
            <a:pPr marL="0" marR="0" indent="0" algn="l" defTabSz="293016" rtl="0" eaLnBrk="1" fontAlgn="auto" latinLnBrk="0" hangingPunct="1">
              <a:lnSpc>
                <a:spcPct val="85000"/>
              </a:lnSpc>
              <a:spcBef>
                <a:spcPct val="0"/>
              </a:spcBef>
              <a:spcAft>
                <a:spcPts val="0"/>
              </a:spcAft>
              <a:buClrTx/>
              <a:buSzTx/>
              <a:buFontTx/>
              <a:buNone/>
              <a:tabLst/>
            </a:pPr>
            <a:endParaRPr kumimoji="0" lang="en-US" sz="2350"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Tree>
    <p:extLst>
      <p:ext uri="{BB962C8B-B14F-4D97-AF65-F5344CB8AC3E}">
        <p14:creationId xmlns:p14="http://schemas.microsoft.com/office/powerpoint/2010/main" val="1732055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Right | Three Item Chun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Text Placeholder 9"/>
          <p:cNvSpPr>
            <a:spLocks noGrp="1"/>
          </p:cNvSpPr>
          <p:nvPr>
            <p:ph type="body" sz="quarter" idx="13" hasCustomPrompt="1"/>
          </p:nvPr>
        </p:nvSpPr>
        <p:spPr>
          <a:xfrm>
            <a:off x="2185126" y="1718052"/>
            <a:ext cx="4212772"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4" name="Text Placeholder 11"/>
          <p:cNvSpPr>
            <a:spLocks noGrp="1"/>
          </p:cNvSpPr>
          <p:nvPr>
            <p:ph type="body" sz="quarter" idx="14" hasCustomPrompt="1"/>
          </p:nvPr>
        </p:nvSpPr>
        <p:spPr>
          <a:xfrm>
            <a:off x="2185126" y="3257899"/>
            <a:ext cx="4212772" cy="1341120"/>
          </a:xfrm>
          <a:prstGeom prst="rect">
            <a:avLst/>
          </a:prstGeom>
        </p:spPr>
        <p:txBody>
          <a:bodyPr lIns="0" anchor="ctr">
            <a:noAutofit/>
          </a:bodyPr>
          <a:lstStyle>
            <a:lvl1pPr>
              <a:defRPr sz="2267" b="0" i="0" baseline="0">
                <a:latin typeface="+mn-lt"/>
                <a:ea typeface="PS TT Commons Light" charset="0"/>
                <a:cs typeface="PS TT Commons Light" charset="0"/>
              </a:defRPr>
            </a:lvl1pPr>
          </a:lstStyle>
          <a:p>
            <a:pPr lvl="0"/>
            <a:r>
              <a:rPr lang="en-US"/>
              <a:t>Click to add text</a:t>
            </a:r>
          </a:p>
        </p:txBody>
      </p:sp>
      <p:sp>
        <p:nvSpPr>
          <p:cNvPr id="5" name="Text Placeholder 14"/>
          <p:cNvSpPr>
            <a:spLocks noGrp="1"/>
          </p:cNvSpPr>
          <p:nvPr>
            <p:ph type="body" sz="quarter" idx="15" hasCustomPrompt="1"/>
          </p:nvPr>
        </p:nvSpPr>
        <p:spPr>
          <a:xfrm>
            <a:off x="2185126" y="4811948"/>
            <a:ext cx="4212772" cy="1341120"/>
          </a:xfrm>
          <a:prstGeom prst="rect">
            <a:avLst/>
          </a:prstGeom>
        </p:spPr>
        <p:txBody>
          <a:bodyPr lIns="0" anchor="ctr">
            <a:noAutofit/>
          </a:bodyPr>
          <a:lstStyle>
            <a:lvl1pPr>
              <a:defRPr sz="2267" b="0" i="0">
                <a:latin typeface="+mn-lt"/>
                <a:ea typeface="PS TT Commons Light" charset="0"/>
                <a:cs typeface="PS TT Commons Light" charset="0"/>
              </a:defRPr>
            </a:lvl1pPr>
          </a:lstStyle>
          <a:p>
            <a:pPr lvl="0"/>
            <a:r>
              <a:rPr lang="en-US"/>
              <a:t>Click to add text</a:t>
            </a:r>
          </a:p>
        </p:txBody>
      </p:sp>
      <p:sp>
        <p:nvSpPr>
          <p:cNvPr id="6" name="Content Placeholder 16"/>
          <p:cNvSpPr>
            <a:spLocks noGrp="1"/>
          </p:cNvSpPr>
          <p:nvPr>
            <p:ph sz="quarter" idx="19" hasCustomPrompt="1"/>
          </p:nvPr>
        </p:nvSpPr>
        <p:spPr>
          <a:xfrm>
            <a:off x="838202" y="1844420"/>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7" name="Content Placeholder 16"/>
          <p:cNvSpPr>
            <a:spLocks noGrp="1"/>
          </p:cNvSpPr>
          <p:nvPr>
            <p:ph sz="quarter" idx="20" hasCustomPrompt="1"/>
          </p:nvPr>
        </p:nvSpPr>
        <p:spPr>
          <a:xfrm>
            <a:off x="838202" y="3388917"/>
            <a:ext cx="1093289" cy="1093289"/>
          </a:xfrm>
          <a:prstGeom prst="rect">
            <a:avLst/>
          </a:prstGeom>
        </p:spPr>
        <p:txBody>
          <a:bodyPr anchor="ctr">
            <a:normAutofit/>
          </a:bodyPr>
          <a:lstStyle>
            <a:lvl1pPr algn="ctr">
              <a:defRPr sz="1333" b="0" i="0" baseline="0">
                <a:latin typeface="PS TT Commons Book" charset="0"/>
                <a:ea typeface="PS TT Commons Book" charset="0"/>
                <a:cs typeface="PS TT Commons Book" charset="0"/>
              </a:defRPr>
            </a:lvl1pPr>
          </a:lstStyle>
          <a:p>
            <a:pPr lvl="0"/>
            <a:r>
              <a:rPr lang="en-US"/>
              <a:t>Click image icon</a:t>
            </a:r>
          </a:p>
        </p:txBody>
      </p:sp>
      <p:sp>
        <p:nvSpPr>
          <p:cNvPr id="8" name="Content Placeholder 16"/>
          <p:cNvSpPr>
            <a:spLocks noGrp="1"/>
          </p:cNvSpPr>
          <p:nvPr>
            <p:ph sz="quarter" idx="21" hasCustomPrompt="1"/>
          </p:nvPr>
        </p:nvSpPr>
        <p:spPr>
          <a:xfrm>
            <a:off x="838202" y="4935865"/>
            <a:ext cx="1093289" cy="1093289"/>
          </a:xfrm>
          <a:prstGeom prst="rect">
            <a:avLst/>
          </a:prstGeom>
        </p:spPr>
        <p:txBody>
          <a:bodyPr anchor="ctr">
            <a:normAutofit/>
          </a:bodyPr>
          <a:lstStyle>
            <a:lvl1pPr algn="ctr">
              <a:defRPr sz="1333" b="0" i="0">
                <a:latin typeface="PS TT Commons Book" charset="0"/>
                <a:ea typeface="PS TT Commons Book" charset="0"/>
                <a:cs typeface="PS TT Commons Book" charset="0"/>
              </a:defRPr>
            </a:lvl1pPr>
          </a:lstStyle>
          <a:p>
            <a:pPr lvl="0"/>
            <a:r>
              <a:rPr lang="en-US"/>
              <a:t>Click image icon</a:t>
            </a:r>
          </a:p>
        </p:txBody>
      </p:sp>
      <p:sp>
        <p:nvSpPr>
          <p:cNvPr id="9" name="Text Placeholder 7"/>
          <p:cNvSpPr>
            <a:spLocks noGrp="1"/>
          </p:cNvSpPr>
          <p:nvPr>
            <p:ph type="body" sz="quarter" idx="10" hasCustomPrompt="1"/>
          </p:nvPr>
        </p:nvSpPr>
        <p:spPr>
          <a:xfrm>
            <a:off x="6862356" y="1564249"/>
            <a:ext cx="4491445" cy="4728425"/>
          </a:xfrm>
          <a:prstGeom prst="rect">
            <a:avLst/>
          </a:prstGeom>
        </p:spPr>
        <p:txBody>
          <a:bodyPr lIns="0" anchor="ctr">
            <a:noAutofit/>
          </a:bodyPr>
          <a:lstStyle>
            <a:lvl1pPr algn="l">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algn="l">
              <a:defRPr sz="2267" b="0" i="0">
                <a:solidFill>
                  <a:schemeClr val="accent1"/>
                </a:solidFill>
                <a:latin typeface="PS TT Commons" charset="0"/>
                <a:ea typeface="PS TT Commons" charset="0"/>
                <a:cs typeface="PS TT Commons" charset="0"/>
              </a:defRPr>
            </a:lvl3pPr>
            <a:lvl4pPr algn="l">
              <a:defRPr sz="2267" b="0" i="0">
                <a:solidFill>
                  <a:schemeClr val="accent1"/>
                </a:solidFill>
                <a:latin typeface="PS TT Commons" charset="0"/>
                <a:ea typeface="PS TT Commons" charset="0"/>
                <a:cs typeface="PS TT Commons" charset="0"/>
              </a:defRPr>
            </a:lvl4pPr>
            <a:lvl5pPr algn="l">
              <a:defRPr sz="2267" b="0" i="0">
                <a:solidFill>
                  <a:schemeClr val="accent1"/>
                </a:solidFill>
                <a:latin typeface="PS TT Commons" charset="0"/>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1097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scription Text and Three Item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Description Text and Three Item Icons</a:t>
            </a:r>
          </a:p>
        </p:txBody>
      </p:sp>
      <p:sp>
        <p:nvSpPr>
          <p:cNvPr id="12" name="Text Placeholder 3"/>
          <p:cNvSpPr>
            <a:spLocks noGrp="1"/>
          </p:cNvSpPr>
          <p:nvPr>
            <p:ph type="body" sz="quarter" idx="24" hasCustomPrompt="1"/>
          </p:nvPr>
        </p:nvSpPr>
        <p:spPr>
          <a:xfrm>
            <a:off x="838200" y="4850283"/>
            <a:ext cx="3190965" cy="340028"/>
          </a:xfrm>
          <a:prstGeom prst="rect">
            <a:avLst/>
          </a:prstGeom>
        </p:spPr>
        <p:txBody>
          <a:bodyPr lIns="0" anchor="ctr">
            <a:noAutofit/>
          </a:bodyPr>
          <a:lstStyle>
            <a:lvl1pPr algn="ctr">
              <a:defRPr sz="2267" b="0" i="0">
                <a:solidFill>
                  <a:schemeClr val="accent1"/>
                </a:solidFill>
                <a:latin typeface="+mn-lt"/>
                <a:ea typeface="PS TT Commons Light" charset="0"/>
                <a:cs typeface="PS TT Commons Light" charset="0"/>
              </a:defRPr>
            </a:lvl1pPr>
          </a:lstStyle>
          <a:p>
            <a:pPr lvl="0"/>
            <a:r>
              <a:rPr lang="en-US"/>
              <a:t>Add text here</a:t>
            </a:r>
          </a:p>
        </p:txBody>
      </p:sp>
      <p:sp>
        <p:nvSpPr>
          <p:cNvPr id="13" name="Content Placeholder 16"/>
          <p:cNvSpPr>
            <a:spLocks noGrp="1"/>
          </p:cNvSpPr>
          <p:nvPr>
            <p:ph sz="quarter" idx="25" hasCustomPrompt="1"/>
          </p:nvPr>
        </p:nvSpPr>
        <p:spPr>
          <a:xfrm>
            <a:off x="838200" y="2879637"/>
            <a:ext cx="3190965" cy="1704039"/>
          </a:xfrm>
          <a:prstGeom prst="rect">
            <a:avLst/>
          </a:prstGeom>
        </p:spPr>
        <p:txBody>
          <a:bodyPr anchor="ctr">
            <a:normAutofit/>
          </a:bodyPr>
          <a:lstStyle>
            <a:lvl1pPr algn="ctr">
              <a:defRPr sz="2000">
                <a:latin typeface="+mj-lt"/>
              </a:defRPr>
            </a:lvl1pPr>
          </a:lstStyle>
          <a:p>
            <a:pPr lvl="0"/>
            <a:r>
              <a:rPr lang="en-US"/>
              <a:t>Click image icon</a:t>
            </a:r>
          </a:p>
        </p:txBody>
      </p:sp>
      <p:sp>
        <p:nvSpPr>
          <p:cNvPr id="14" name="Text Placeholder 3"/>
          <p:cNvSpPr>
            <a:spLocks noGrp="1"/>
          </p:cNvSpPr>
          <p:nvPr>
            <p:ph type="body" sz="quarter" idx="26" hasCustomPrompt="1"/>
          </p:nvPr>
        </p:nvSpPr>
        <p:spPr>
          <a:xfrm>
            <a:off x="838200" y="5294359"/>
            <a:ext cx="3190965" cy="1057095"/>
          </a:xfrm>
          <a:prstGeom prst="rect">
            <a:avLst/>
          </a:prstGeom>
        </p:spPr>
        <p:txBody>
          <a:bodyPr lIns="0" anchor="t">
            <a:noAutofit/>
          </a:bodyPr>
          <a:lstStyle>
            <a:lvl1pPr algn="ctr">
              <a:defRPr sz="2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18" name="Text Placeholder 3"/>
          <p:cNvSpPr>
            <a:spLocks noGrp="1"/>
          </p:cNvSpPr>
          <p:nvPr>
            <p:ph type="body" sz="quarter" idx="27" hasCustomPrompt="1"/>
          </p:nvPr>
        </p:nvSpPr>
        <p:spPr>
          <a:xfrm>
            <a:off x="8162836" y="4850283"/>
            <a:ext cx="3190965" cy="340028"/>
          </a:xfrm>
          <a:prstGeom prst="rect">
            <a:avLst/>
          </a:prstGeom>
        </p:spPr>
        <p:txBody>
          <a:bodyPr lIns="0" anchor="ctr">
            <a:noAutofit/>
          </a:bodyPr>
          <a:lstStyle>
            <a:lvl1pPr algn="ctr">
              <a:defRPr sz="2267" b="0" i="0">
                <a:solidFill>
                  <a:schemeClr val="accent1"/>
                </a:solidFill>
                <a:latin typeface="+mn-lt"/>
                <a:ea typeface="PS TT Commons Light" charset="0"/>
                <a:cs typeface="PS TT Commons Light" charset="0"/>
              </a:defRPr>
            </a:lvl1pPr>
          </a:lstStyle>
          <a:p>
            <a:pPr lvl="0"/>
            <a:r>
              <a:rPr lang="en-US"/>
              <a:t>Add text here</a:t>
            </a:r>
          </a:p>
        </p:txBody>
      </p:sp>
      <p:sp>
        <p:nvSpPr>
          <p:cNvPr id="19" name="Content Placeholder 16"/>
          <p:cNvSpPr>
            <a:spLocks noGrp="1"/>
          </p:cNvSpPr>
          <p:nvPr>
            <p:ph sz="quarter" idx="28" hasCustomPrompt="1"/>
          </p:nvPr>
        </p:nvSpPr>
        <p:spPr>
          <a:xfrm>
            <a:off x="8162836" y="2879637"/>
            <a:ext cx="3190964" cy="1704039"/>
          </a:xfrm>
          <a:prstGeom prst="rect">
            <a:avLst/>
          </a:prstGeom>
        </p:spPr>
        <p:txBody>
          <a:bodyPr anchor="ctr">
            <a:normAutofit/>
          </a:bodyPr>
          <a:lstStyle>
            <a:lvl1pPr algn="ctr">
              <a:defRPr sz="2000">
                <a:latin typeface="+mj-lt"/>
              </a:defRPr>
            </a:lvl1pPr>
          </a:lstStyle>
          <a:p>
            <a:pPr lvl="0"/>
            <a:r>
              <a:rPr lang="en-US"/>
              <a:t>Click image icon</a:t>
            </a:r>
          </a:p>
        </p:txBody>
      </p:sp>
      <p:sp>
        <p:nvSpPr>
          <p:cNvPr id="20" name="Text Placeholder 3"/>
          <p:cNvSpPr>
            <a:spLocks noGrp="1"/>
          </p:cNvSpPr>
          <p:nvPr>
            <p:ph type="body" sz="quarter" idx="29" hasCustomPrompt="1"/>
          </p:nvPr>
        </p:nvSpPr>
        <p:spPr>
          <a:xfrm>
            <a:off x="8162836" y="5294359"/>
            <a:ext cx="3190965" cy="1057095"/>
          </a:xfrm>
          <a:prstGeom prst="rect">
            <a:avLst/>
          </a:prstGeom>
        </p:spPr>
        <p:txBody>
          <a:bodyPr lIns="0" anchor="t">
            <a:noAutofit/>
          </a:bodyPr>
          <a:lstStyle>
            <a:lvl1pPr algn="ctr">
              <a:defRPr sz="2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21" name="Text Placeholder 3"/>
          <p:cNvSpPr>
            <a:spLocks noGrp="1"/>
          </p:cNvSpPr>
          <p:nvPr>
            <p:ph type="body" sz="quarter" idx="30" hasCustomPrompt="1"/>
          </p:nvPr>
        </p:nvSpPr>
        <p:spPr>
          <a:xfrm>
            <a:off x="4500519" y="4850283"/>
            <a:ext cx="3190965" cy="340028"/>
          </a:xfrm>
          <a:prstGeom prst="rect">
            <a:avLst/>
          </a:prstGeom>
        </p:spPr>
        <p:txBody>
          <a:bodyPr lIns="0" anchor="ctr">
            <a:noAutofit/>
          </a:bodyPr>
          <a:lstStyle>
            <a:lvl1pPr algn="ctr">
              <a:defRPr sz="2267" b="0" i="0">
                <a:solidFill>
                  <a:schemeClr val="accent1"/>
                </a:solidFill>
                <a:latin typeface="+mn-lt"/>
                <a:ea typeface="PS TT Commons Light" charset="0"/>
                <a:cs typeface="PS TT Commons Light" charset="0"/>
              </a:defRPr>
            </a:lvl1pPr>
          </a:lstStyle>
          <a:p>
            <a:pPr lvl="0"/>
            <a:r>
              <a:rPr lang="en-US"/>
              <a:t>Add text here</a:t>
            </a:r>
          </a:p>
        </p:txBody>
      </p:sp>
      <p:sp>
        <p:nvSpPr>
          <p:cNvPr id="22" name="Content Placeholder 16"/>
          <p:cNvSpPr>
            <a:spLocks noGrp="1"/>
          </p:cNvSpPr>
          <p:nvPr>
            <p:ph sz="quarter" idx="31" hasCustomPrompt="1"/>
          </p:nvPr>
        </p:nvSpPr>
        <p:spPr>
          <a:xfrm>
            <a:off x="4500519" y="2879637"/>
            <a:ext cx="3190965" cy="1704039"/>
          </a:xfrm>
          <a:prstGeom prst="rect">
            <a:avLst/>
          </a:prstGeom>
        </p:spPr>
        <p:txBody>
          <a:bodyPr anchor="ctr">
            <a:normAutofit/>
          </a:bodyPr>
          <a:lstStyle>
            <a:lvl1pPr algn="ctr">
              <a:defRPr sz="2000">
                <a:latin typeface="+mj-lt"/>
              </a:defRPr>
            </a:lvl1pPr>
          </a:lstStyle>
          <a:p>
            <a:pPr lvl="0"/>
            <a:r>
              <a:rPr lang="en-US"/>
              <a:t>Click image icon</a:t>
            </a:r>
          </a:p>
        </p:txBody>
      </p:sp>
      <p:sp>
        <p:nvSpPr>
          <p:cNvPr id="23" name="Text Placeholder 3"/>
          <p:cNvSpPr>
            <a:spLocks noGrp="1"/>
          </p:cNvSpPr>
          <p:nvPr>
            <p:ph type="body" sz="quarter" idx="32" hasCustomPrompt="1"/>
          </p:nvPr>
        </p:nvSpPr>
        <p:spPr>
          <a:xfrm>
            <a:off x="4500519" y="5294359"/>
            <a:ext cx="3190965" cy="1057095"/>
          </a:xfrm>
          <a:prstGeom prst="rect">
            <a:avLst/>
          </a:prstGeom>
        </p:spPr>
        <p:txBody>
          <a:bodyPr lIns="0" anchor="t">
            <a:noAutofit/>
          </a:bodyPr>
          <a:lstStyle>
            <a:lvl1pPr algn="ctr">
              <a:defRPr sz="2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25" name="Text Placeholder 24"/>
          <p:cNvSpPr>
            <a:spLocks noGrp="1"/>
          </p:cNvSpPr>
          <p:nvPr>
            <p:ph type="body" sz="quarter" idx="33" hasCustomPrompt="1"/>
          </p:nvPr>
        </p:nvSpPr>
        <p:spPr>
          <a:xfrm>
            <a:off x="838200" y="1381307"/>
            <a:ext cx="10515600" cy="1231720"/>
          </a:xfrm>
          <a:prstGeom prst="rect">
            <a:avLst/>
          </a:prstGeom>
        </p:spPr>
        <p:txBody>
          <a:bodyPr anchor="t">
            <a:noAutofit/>
          </a:bodyPr>
          <a:lstStyle>
            <a:lvl1pPr algn="ctr">
              <a:defRPr sz="2267" b="0" i="0">
                <a:latin typeface="+mn-lt"/>
                <a:ea typeface="PS TT Commons" charset="0"/>
                <a:cs typeface="PS TT Commons" charset="0"/>
              </a:defRPr>
            </a:lvl1pPr>
          </a:lstStyle>
          <a:p>
            <a:pPr lvl="0"/>
            <a:r>
              <a:rPr lang="en-US"/>
              <a:t>Add a short bit of description text in this area. Try keeping the text on a slide to a minimum. But sometimes we know descriptions are necessary. </a:t>
            </a:r>
            <a:endParaRPr lang="en-US" dirty="0"/>
          </a:p>
        </p:txBody>
      </p:sp>
    </p:spTree>
    <p:extLst>
      <p:ext uri="{BB962C8B-B14F-4D97-AF65-F5344CB8AC3E}">
        <p14:creationId xmlns:p14="http://schemas.microsoft.com/office/powerpoint/2010/main" val="751847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or Image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Icon or Image Chunking: Two Items</a:t>
            </a:r>
          </a:p>
        </p:txBody>
      </p:sp>
      <p:sp>
        <p:nvSpPr>
          <p:cNvPr id="3" name="Content Placeholder 11"/>
          <p:cNvSpPr>
            <a:spLocks noGrp="1"/>
          </p:cNvSpPr>
          <p:nvPr>
            <p:ph sz="quarter" idx="12" hasCustomPrompt="1"/>
          </p:nvPr>
        </p:nvSpPr>
        <p:spPr>
          <a:xfrm>
            <a:off x="838200" y="1706881"/>
            <a:ext cx="5037184" cy="2542903"/>
          </a:xfrm>
          <a:prstGeom prst="rect">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 paste in</a:t>
            </a:r>
            <a:endParaRPr lang="en-US" dirty="0"/>
          </a:p>
        </p:txBody>
      </p:sp>
      <p:sp>
        <p:nvSpPr>
          <p:cNvPr id="4" name="Text Placeholder 3"/>
          <p:cNvSpPr>
            <a:spLocks noGrp="1"/>
          </p:cNvSpPr>
          <p:nvPr>
            <p:ph type="body" sz="quarter" idx="14" hasCustomPrompt="1"/>
          </p:nvPr>
        </p:nvSpPr>
        <p:spPr>
          <a:xfrm>
            <a:off x="838203" y="4506821"/>
            <a:ext cx="5037181" cy="1600793"/>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7" name="Content Placeholder 11"/>
          <p:cNvSpPr>
            <a:spLocks noGrp="1"/>
          </p:cNvSpPr>
          <p:nvPr>
            <p:ph sz="quarter" idx="15" hasCustomPrompt="1"/>
          </p:nvPr>
        </p:nvSpPr>
        <p:spPr>
          <a:xfrm>
            <a:off x="6316620" y="1706881"/>
            <a:ext cx="5037180" cy="2542903"/>
          </a:xfrm>
          <a:prstGeom prst="rect">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 paste in</a:t>
            </a:r>
            <a:endParaRPr lang="en-US" dirty="0"/>
          </a:p>
        </p:txBody>
      </p:sp>
      <p:sp>
        <p:nvSpPr>
          <p:cNvPr id="9" name="Text Placeholder 3"/>
          <p:cNvSpPr>
            <a:spLocks noGrp="1"/>
          </p:cNvSpPr>
          <p:nvPr>
            <p:ph type="body" sz="quarter" idx="16" hasCustomPrompt="1"/>
          </p:nvPr>
        </p:nvSpPr>
        <p:spPr>
          <a:xfrm>
            <a:off x="6316620" y="4506821"/>
            <a:ext cx="5037181" cy="1600793"/>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4000211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rcle Image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Circle Icon or Image Chunking: Two Items</a:t>
            </a:r>
          </a:p>
        </p:txBody>
      </p:sp>
      <p:sp>
        <p:nvSpPr>
          <p:cNvPr id="3" name="Content Placeholder 11"/>
          <p:cNvSpPr>
            <a:spLocks noGrp="1" noChangeAspect="1"/>
          </p:cNvSpPr>
          <p:nvPr>
            <p:ph sz="quarter" idx="12" hasCustomPrompt="1"/>
          </p:nvPr>
        </p:nvSpPr>
        <p:spPr>
          <a:xfrm>
            <a:off x="2120136" y="1725298"/>
            <a:ext cx="3291840" cy="3291840"/>
          </a:xfrm>
          <a:prstGeom prst="ellipse">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1706661" y="5278152"/>
            <a:ext cx="4118791" cy="904934"/>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7" name="Content Placeholder 11"/>
          <p:cNvSpPr>
            <a:spLocks noGrp="1" noChangeAspect="1"/>
          </p:cNvSpPr>
          <p:nvPr>
            <p:ph sz="quarter" idx="15" hasCustomPrompt="1"/>
          </p:nvPr>
        </p:nvSpPr>
        <p:spPr>
          <a:xfrm>
            <a:off x="6790279" y="1725298"/>
            <a:ext cx="3294734" cy="3294734"/>
          </a:xfrm>
          <a:prstGeom prst="ellipse">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 </a:t>
            </a:r>
            <a:br>
              <a:rPr lang="en-US"/>
            </a:br>
            <a:r>
              <a:rPr lang="en-US"/>
              <a:t>paste in</a:t>
            </a:r>
            <a:endParaRPr lang="en-US" dirty="0"/>
          </a:p>
        </p:txBody>
      </p:sp>
      <p:sp>
        <p:nvSpPr>
          <p:cNvPr id="9" name="Text Placeholder 3"/>
          <p:cNvSpPr>
            <a:spLocks noGrp="1"/>
          </p:cNvSpPr>
          <p:nvPr>
            <p:ph type="body" sz="quarter" idx="16" hasCustomPrompt="1"/>
          </p:nvPr>
        </p:nvSpPr>
        <p:spPr>
          <a:xfrm>
            <a:off x="6378251" y="5278152"/>
            <a:ext cx="4118791" cy="904934"/>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127491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con or Image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Icon or Image Chunking: Three Items</a:t>
            </a:r>
          </a:p>
        </p:txBody>
      </p:sp>
      <p:sp>
        <p:nvSpPr>
          <p:cNvPr id="3" name="Content Placeholder 11"/>
          <p:cNvSpPr>
            <a:spLocks noGrp="1"/>
          </p:cNvSpPr>
          <p:nvPr>
            <p:ph sz="quarter" idx="12" hasCustomPrompt="1"/>
          </p:nvPr>
        </p:nvSpPr>
        <p:spPr>
          <a:xfrm>
            <a:off x="838201" y="2020388"/>
            <a:ext cx="3318693" cy="2438400"/>
          </a:xfrm>
          <a:prstGeom prst="rect">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paste in</a:t>
            </a:r>
            <a:endParaRPr lang="en-US" dirty="0"/>
          </a:p>
        </p:txBody>
      </p:sp>
      <p:sp>
        <p:nvSpPr>
          <p:cNvPr id="4" name="Text Placeholder 3"/>
          <p:cNvSpPr>
            <a:spLocks noGrp="1"/>
          </p:cNvSpPr>
          <p:nvPr>
            <p:ph type="body" sz="quarter" idx="14" hasCustomPrompt="1"/>
          </p:nvPr>
        </p:nvSpPr>
        <p:spPr>
          <a:xfrm>
            <a:off x="838202" y="4692603"/>
            <a:ext cx="3318692" cy="165518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9" name="Content Placeholder 11"/>
          <p:cNvSpPr>
            <a:spLocks noGrp="1"/>
          </p:cNvSpPr>
          <p:nvPr>
            <p:ph sz="quarter" idx="15" hasCustomPrompt="1"/>
          </p:nvPr>
        </p:nvSpPr>
        <p:spPr>
          <a:xfrm>
            <a:off x="8035109" y="2020388"/>
            <a:ext cx="3318691" cy="2438400"/>
          </a:xfrm>
          <a:prstGeom prst="rect">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paste in</a:t>
            </a:r>
            <a:endParaRPr lang="en-US" dirty="0"/>
          </a:p>
        </p:txBody>
      </p:sp>
      <p:sp>
        <p:nvSpPr>
          <p:cNvPr id="10" name="Text Placeholder 3"/>
          <p:cNvSpPr>
            <a:spLocks noGrp="1"/>
          </p:cNvSpPr>
          <p:nvPr>
            <p:ph type="body" sz="quarter" idx="16" hasCustomPrompt="1"/>
          </p:nvPr>
        </p:nvSpPr>
        <p:spPr>
          <a:xfrm>
            <a:off x="8035110" y="4692603"/>
            <a:ext cx="3318692" cy="165518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7" hasCustomPrompt="1"/>
          </p:nvPr>
        </p:nvSpPr>
        <p:spPr>
          <a:xfrm>
            <a:off x="4436655" y="2020388"/>
            <a:ext cx="3318692" cy="2438400"/>
          </a:xfrm>
          <a:prstGeom prst="rect">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paste in</a:t>
            </a:r>
            <a:endParaRPr lang="en-US" dirty="0"/>
          </a:p>
        </p:txBody>
      </p:sp>
      <p:sp>
        <p:nvSpPr>
          <p:cNvPr id="12" name="Text Placeholder 3"/>
          <p:cNvSpPr>
            <a:spLocks noGrp="1"/>
          </p:cNvSpPr>
          <p:nvPr>
            <p:ph type="body" sz="quarter" idx="18" hasCustomPrompt="1"/>
          </p:nvPr>
        </p:nvSpPr>
        <p:spPr>
          <a:xfrm>
            <a:off x="4436655" y="4692603"/>
            <a:ext cx="3318692" cy="165518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3703190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rcle Image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Circle Icon or Image Chunking: Three Items</a:t>
            </a:r>
          </a:p>
        </p:txBody>
      </p:sp>
      <p:sp>
        <p:nvSpPr>
          <p:cNvPr id="3" name="Content Placeholder 11"/>
          <p:cNvSpPr>
            <a:spLocks noGrp="1"/>
          </p:cNvSpPr>
          <p:nvPr>
            <p:ph sz="quarter" idx="12" hasCustomPrompt="1"/>
          </p:nvPr>
        </p:nvSpPr>
        <p:spPr>
          <a:xfrm>
            <a:off x="1034508" y="1889759"/>
            <a:ext cx="2926080" cy="2926080"/>
          </a:xfrm>
          <a:prstGeom prst="ellipse">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838202" y="5065827"/>
            <a:ext cx="3318692" cy="1220673"/>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9" name="Content Placeholder 11"/>
          <p:cNvSpPr>
            <a:spLocks noGrp="1"/>
          </p:cNvSpPr>
          <p:nvPr>
            <p:ph sz="quarter" idx="15" hasCustomPrompt="1"/>
          </p:nvPr>
        </p:nvSpPr>
        <p:spPr>
          <a:xfrm>
            <a:off x="8226844" y="1889759"/>
            <a:ext cx="2935224" cy="2935224"/>
          </a:xfrm>
          <a:prstGeom prst="ellipse">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10" name="Text Placeholder 3"/>
          <p:cNvSpPr>
            <a:spLocks noGrp="1"/>
          </p:cNvSpPr>
          <p:nvPr>
            <p:ph type="body" sz="quarter" idx="16" hasCustomPrompt="1"/>
          </p:nvPr>
        </p:nvSpPr>
        <p:spPr>
          <a:xfrm>
            <a:off x="8035110" y="5065827"/>
            <a:ext cx="3318692" cy="1220673"/>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noChangeAspect="1"/>
          </p:cNvSpPr>
          <p:nvPr>
            <p:ph sz="quarter" idx="17" hasCustomPrompt="1"/>
          </p:nvPr>
        </p:nvSpPr>
        <p:spPr>
          <a:xfrm>
            <a:off x="4628388" y="1889759"/>
            <a:ext cx="2935224" cy="2935224"/>
          </a:xfrm>
          <a:prstGeom prst="ellipse">
            <a:avLst/>
          </a:prstGeom>
        </p:spPr>
        <p:txBody>
          <a:bodyPr lIns="182880" tIns="0" rIns="182880" bIns="0" anchor="ctr">
            <a:normAutofit/>
          </a:bodyPr>
          <a:lstStyle>
            <a:lvl1pPr marL="0" indent="0" algn="ctr">
              <a:buNone/>
              <a:defRPr sz="18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12" name="Text Placeholder 3"/>
          <p:cNvSpPr>
            <a:spLocks noGrp="1"/>
          </p:cNvSpPr>
          <p:nvPr>
            <p:ph type="body" sz="quarter" idx="18" hasCustomPrompt="1"/>
          </p:nvPr>
        </p:nvSpPr>
        <p:spPr>
          <a:xfrm>
            <a:off x="4436655" y="5065827"/>
            <a:ext cx="3318692" cy="1220673"/>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2095157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con or Image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Icon or Image Chunking: Four Items</a:t>
            </a:r>
          </a:p>
        </p:txBody>
      </p:sp>
      <p:sp>
        <p:nvSpPr>
          <p:cNvPr id="3" name="Content Placeholder 11"/>
          <p:cNvSpPr>
            <a:spLocks noGrp="1"/>
          </p:cNvSpPr>
          <p:nvPr>
            <p:ph sz="quarter" idx="12" hasCustomPrompt="1"/>
          </p:nvPr>
        </p:nvSpPr>
        <p:spPr>
          <a:xfrm>
            <a:off x="643181" y="1916609"/>
            <a:ext cx="2575560" cy="2578608"/>
          </a:xfrm>
          <a:prstGeom prst="rect">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643181" y="4794392"/>
            <a:ext cx="2575560" cy="143495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5" hasCustomPrompt="1"/>
          </p:nvPr>
        </p:nvSpPr>
        <p:spPr>
          <a:xfrm>
            <a:off x="8880365" y="1916609"/>
            <a:ext cx="2575560" cy="2578608"/>
          </a:xfrm>
          <a:prstGeom prst="rect">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13" name="Content Placeholder 11"/>
          <p:cNvSpPr>
            <a:spLocks noGrp="1"/>
          </p:cNvSpPr>
          <p:nvPr>
            <p:ph sz="quarter" idx="17" hasCustomPrompt="1"/>
          </p:nvPr>
        </p:nvSpPr>
        <p:spPr>
          <a:xfrm>
            <a:off x="3388909" y="1916609"/>
            <a:ext cx="2575560" cy="2578608"/>
          </a:xfrm>
          <a:prstGeom prst="rect">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15" name="Content Placeholder 11"/>
          <p:cNvSpPr>
            <a:spLocks noGrp="1"/>
          </p:cNvSpPr>
          <p:nvPr>
            <p:ph sz="quarter" idx="19" hasCustomPrompt="1"/>
          </p:nvPr>
        </p:nvSpPr>
        <p:spPr>
          <a:xfrm>
            <a:off x="6134637" y="1916609"/>
            <a:ext cx="2575560" cy="2578608"/>
          </a:xfrm>
          <a:prstGeom prst="rect">
            <a:avLst/>
          </a:prstGeom>
        </p:spPr>
        <p:txBody>
          <a:bodyPr lIns="182880" tIns="0" rIns="182880" bIns="0" anchor="ctr">
            <a:normAutofit/>
          </a:bodyPr>
          <a:lstStyle>
            <a:lvl1pPr marL="0" indent="0" algn="ctr">
              <a:buNone/>
              <a:defRPr sz="1733"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a:t>
            </a:r>
            <a:br>
              <a:rPr lang="en-US"/>
            </a:br>
            <a:r>
              <a:rPr lang="en-US"/>
              <a:t>image icon or</a:t>
            </a:r>
            <a:br>
              <a:rPr lang="en-US"/>
            </a:br>
            <a:r>
              <a:rPr lang="en-US"/>
              <a:t>paste in</a:t>
            </a:r>
            <a:endParaRPr lang="en-US" dirty="0"/>
          </a:p>
        </p:txBody>
      </p:sp>
      <p:sp>
        <p:nvSpPr>
          <p:cNvPr id="17" name="Text Placeholder 3"/>
          <p:cNvSpPr>
            <a:spLocks noGrp="1"/>
          </p:cNvSpPr>
          <p:nvPr>
            <p:ph type="body" sz="quarter" idx="20" hasCustomPrompt="1"/>
          </p:nvPr>
        </p:nvSpPr>
        <p:spPr>
          <a:xfrm>
            <a:off x="8880365" y="4794392"/>
            <a:ext cx="2575560" cy="143495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8" name="Text Placeholder 3"/>
          <p:cNvSpPr>
            <a:spLocks noGrp="1"/>
          </p:cNvSpPr>
          <p:nvPr>
            <p:ph type="body" sz="quarter" idx="21" hasCustomPrompt="1"/>
          </p:nvPr>
        </p:nvSpPr>
        <p:spPr>
          <a:xfrm>
            <a:off x="3388909" y="4794392"/>
            <a:ext cx="2575560" cy="143495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9" name="Text Placeholder 3"/>
          <p:cNvSpPr>
            <a:spLocks noGrp="1"/>
          </p:cNvSpPr>
          <p:nvPr>
            <p:ph type="body" sz="quarter" idx="22" hasCustomPrompt="1"/>
          </p:nvPr>
        </p:nvSpPr>
        <p:spPr>
          <a:xfrm>
            <a:off x="6134637" y="4794392"/>
            <a:ext cx="2575560" cy="1434958"/>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19124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21F9-C0E0-46F5-A566-BDD859A87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EB3BC-8A0A-41FA-8FD3-26395315C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5337F-BA1D-4CFB-973A-153B2107A374}"/>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5D6601D3-8AC9-428B-95CF-EFA26E0AD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790F7-ED6A-4920-9A46-A5E24030BCE9}"/>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2353607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rcle Image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a:effectLst/>
              </a:defRPr>
            </a:lvl1pPr>
          </a:lstStyle>
          <a:p>
            <a:r>
              <a:rPr lang="en-US">
                <a:solidFill>
                  <a:srgbClr val="1A1A1A"/>
                </a:solidFill>
                <a:effectLst/>
                <a:latin typeface="PS TT Commons Light" charset="0"/>
              </a:rPr>
              <a:t>Circle Icon or Image Chunking: Four Items</a:t>
            </a:r>
          </a:p>
        </p:txBody>
      </p:sp>
      <p:sp>
        <p:nvSpPr>
          <p:cNvPr id="3" name="Content Placeholder 11"/>
          <p:cNvSpPr>
            <a:spLocks noGrp="1" noChangeAspect="1"/>
          </p:cNvSpPr>
          <p:nvPr>
            <p:ph sz="quarter" idx="12" hasCustomPrompt="1"/>
          </p:nvPr>
        </p:nvSpPr>
        <p:spPr>
          <a:xfrm>
            <a:off x="1046333" y="2284801"/>
            <a:ext cx="2255520" cy="2255520"/>
          </a:xfrm>
          <a:prstGeom prst="ellipse">
            <a:avLst/>
          </a:prstGeom>
        </p:spPr>
        <p:txBody>
          <a:bodyPr lIns="182880" tIns="0" rIns="182880" bIns="0" anchor="ctr">
            <a:normAutofit/>
          </a:bodyPr>
          <a:lstStyle>
            <a:lvl1pPr marL="0" indent="0" algn="ctr">
              <a:buNone/>
              <a:defRPr sz="1600"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a:t>
            </a:r>
            <a:br>
              <a:rPr lang="en-US"/>
            </a:br>
            <a:r>
              <a:rPr lang="en-US"/>
              <a:t>paste in</a:t>
            </a:r>
            <a:endParaRPr lang="en-US" dirty="0"/>
          </a:p>
        </p:txBody>
      </p:sp>
      <p:sp>
        <p:nvSpPr>
          <p:cNvPr id="4" name="Text Placeholder 3"/>
          <p:cNvSpPr>
            <a:spLocks noGrp="1"/>
          </p:cNvSpPr>
          <p:nvPr>
            <p:ph type="body" sz="quarter" idx="14" hasCustomPrompt="1"/>
          </p:nvPr>
        </p:nvSpPr>
        <p:spPr>
          <a:xfrm>
            <a:off x="1046333" y="4793145"/>
            <a:ext cx="2255520" cy="1455255"/>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noChangeAspect="1"/>
          </p:cNvSpPr>
          <p:nvPr>
            <p:ph sz="quarter" idx="15" hasCustomPrompt="1"/>
          </p:nvPr>
        </p:nvSpPr>
        <p:spPr>
          <a:xfrm>
            <a:off x="8862934" y="2275710"/>
            <a:ext cx="2255520" cy="2255520"/>
          </a:xfrm>
          <a:prstGeom prst="ellipse">
            <a:avLst/>
          </a:prstGeom>
        </p:spPr>
        <p:txBody>
          <a:bodyPr lIns="182880" tIns="0" rIns="182880" bIns="0" anchor="ctr">
            <a:normAutofit/>
          </a:bodyPr>
          <a:lstStyle>
            <a:lvl1pPr marL="0" indent="0" algn="ctr">
              <a:buNone/>
              <a:defRPr sz="1600"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a:t>
            </a:r>
            <a:br>
              <a:rPr lang="en-US"/>
            </a:br>
            <a:r>
              <a:rPr lang="en-US"/>
              <a:t>paste in</a:t>
            </a:r>
            <a:endParaRPr lang="en-US" dirty="0"/>
          </a:p>
        </p:txBody>
      </p:sp>
      <p:sp>
        <p:nvSpPr>
          <p:cNvPr id="13" name="Content Placeholder 11"/>
          <p:cNvSpPr>
            <a:spLocks noGrp="1" noChangeAspect="1"/>
          </p:cNvSpPr>
          <p:nvPr>
            <p:ph sz="quarter" idx="17" hasCustomPrompt="1"/>
          </p:nvPr>
        </p:nvSpPr>
        <p:spPr>
          <a:xfrm>
            <a:off x="3651867" y="2284801"/>
            <a:ext cx="2255520" cy="2255520"/>
          </a:xfrm>
          <a:prstGeom prst="ellipse">
            <a:avLst/>
          </a:prstGeom>
        </p:spPr>
        <p:txBody>
          <a:bodyPr lIns="182880" tIns="0" rIns="182880" bIns="0" anchor="ctr">
            <a:normAutofit/>
          </a:bodyPr>
          <a:lstStyle>
            <a:lvl1pPr marL="0" indent="0" algn="ctr">
              <a:buNone/>
              <a:defRPr sz="1600"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a:t>
            </a:r>
            <a:br>
              <a:rPr lang="en-US"/>
            </a:br>
            <a:r>
              <a:rPr lang="en-US"/>
              <a:t>paste in</a:t>
            </a:r>
            <a:endParaRPr lang="en-US" dirty="0"/>
          </a:p>
        </p:txBody>
      </p:sp>
      <p:sp>
        <p:nvSpPr>
          <p:cNvPr id="15" name="Content Placeholder 11"/>
          <p:cNvSpPr>
            <a:spLocks noGrp="1" noChangeAspect="1"/>
          </p:cNvSpPr>
          <p:nvPr>
            <p:ph sz="quarter" idx="19" hasCustomPrompt="1"/>
          </p:nvPr>
        </p:nvSpPr>
        <p:spPr>
          <a:xfrm>
            <a:off x="6257401" y="2275710"/>
            <a:ext cx="2255520" cy="2255520"/>
          </a:xfrm>
          <a:prstGeom prst="ellipse">
            <a:avLst/>
          </a:prstGeom>
        </p:spPr>
        <p:txBody>
          <a:bodyPr lIns="182880" tIns="0" rIns="182880" bIns="0" anchor="ctr">
            <a:normAutofit/>
          </a:bodyPr>
          <a:lstStyle>
            <a:lvl1pPr marL="0" indent="0" algn="ctr">
              <a:buNone/>
              <a:defRPr sz="1600"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To add image or icon, click the image icon or </a:t>
            </a:r>
            <a:br>
              <a:rPr lang="en-US"/>
            </a:br>
            <a:r>
              <a:rPr lang="en-US"/>
              <a:t>paste in</a:t>
            </a:r>
            <a:endParaRPr lang="en-US" dirty="0"/>
          </a:p>
        </p:txBody>
      </p:sp>
      <p:sp>
        <p:nvSpPr>
          <p:cNvPr id="17" name="Text Placeholder 3"/>
          <p:cNvSpPr>
            <a:spLocks noGrp="1"/>
          </p:cNvSpPr>
          <p:nvPr>
            <p:ph type="body" sz="quarter" idx="20" hasCustomPrompt="1"/>
          </p:nvPr>
        </p:nvSpPr>
        <p:spPr>
          <a:xfrm>
            <a:off x="8862934" y="4793145"/>
            <a:ext cx="2255520" cy="1455255"/>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8" name="Text Placeholder 3"/>
          <p:cNvSpPr>
            <a:spLocks noGrp="1"/>
          </p:cNvSpPr>
          <p:nvPr>
            <p:ph type="body" sz="quarter" idx="21" hasCustomPrompt="1"/>
          </p:nvPr>
        </p:nvSpPr>
        <p:spPr>
          <a:xfrm>
            <a:off x="3651867" y="4793145"/>
            <a:ext cx="2255520" cy="1455255"/>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
        <p:nvSpPr>
          <p:cNvPr id="19" name="Text Placeholder 3"/>
          <p:cNvSpPr>
            <a:spLocks noGrp="1"/>
          </p:cNvSpPr>
          <p:nvPr>
            <p:ph type="body" sz="quarter" idx="22" hasCustomPrompt="1"/>
          </p:nvPr>
        </p:nvSpPr>
        <p:spPr>
          <a:xfrm>
            <a:off x="6257400" y="4793145"/>
            <a:ext cx="2255520" cy="1455255"/>
          </a:xfrm>
          <a:prstGeom prst="rect">
            <a:avLst/>
          </a:prstGeom>
        </p:spPr>
        <p:txBody>
          <a:bodyPr lIns="182880" tIns="0" rIns="182880" bIns="0">
            <a:noAutofit/>
          </a:bodyPr>
          <a:lstStyle>
            <a:lvl1pPr marL="0" indent="0" algn="ctr">
              <a:lnSpc>
                <a:spcPct val="100000"/>
              </a:lnSpc>
              <a:spcBef>
                <a:spcPts val="0"/>
              </a:spcBef>
              <a:buNone/>
              <a:defRPr sz="2267"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2529489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con Only Image Chunking: Six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Icon Only Image Chunking: Six Items</a:t>
            </a:r>
          </a:p>
        </p:txBody>
      </p:sp>
      <p:sp>
        <p:nvSpPr>
          <p:cNvPr id="3" name="Content Placeholder 11"/>
          <p:cNvSpPr>
            <a:spLocks noGrp="1"/>
          </p:cNvSpPr>
          <p:nvPr>
            <p:ph sz="quarter" idx="12" hasCustomPrompt="1"/>
          </p:nvPr>
        </p:nvSpPr>
        <p:spPr>
          <a:xfrm>
            <a:off x="1137920" y="1612410"/>
            <a:ext cx="2698497" cy="1538109"/>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4" name="Text Placeholder 3"/>
          <p:cNvSpPr>
            <a:spLocks noGrp="1"/>
          </p:cNvSpPr>
          <p:nvPr>
            <p:ph type="body" sz="quarter" idx="14" hasCustomPrompt="1"/>
          </p:nvPr>
        </p:nvSpPr>
        <p:spPr>
          <a:xfrm>
            <a:off x="1137920" y="3220193"/>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5" hasCustomPrompt="1"/>
          </p:nvPr>
        </p:nvSpPr>
        <p:spPr>
          <a:xfrm>
            <a:off x="1135889" y="3953694"/>
            <a:ext cx="2700527" cy="1536192"/>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12" name="Text Placeholder 3"/>
          <p:cNvSpPr>
            <a:spLocks noGrp="1"/>
          </p:cNvSpPr>
          <p:nvPr>
            <p:ph type="body" sz="quarter" idx="16" hasCustomPrompt="1"/>
          </p:nvPr>
        </p:nvSpPr>
        <p:spPr>
          <a:xfrm>
            <a:off x="1135889" y="5561477"/>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
        <p:nvSpPr>
          <p:cNvPr id="13" name="Content Placeholder 11"/>
          <p:cNvSpPr>
            <a:spLocks noGrp="1"/>
          </p:cNvSpPr>
          <p:nvPr>
            <p:ph sz="quarter" idx="17" hasCustomPrompt="1"/>
          </p:nvPr>
        </p:nvSpPr>
        <p:spPr>
          <a:xfrm>
            <a:off x="8513485" y="1613369"/>
            <a:ext cx="2700527" cy="1536192"/>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14" name="Text Placeholder 3"/>
          <p:cNvSpPr>
            <a:spLocks noGrp="1"/>
          </p:cNvSpPr>
          <p:nvPr>
            <p:ph type="body" sz="quarter" idx="18" hasCustomPrompt="1"/>
          </p:nvPr>
        </p:nvSpPr>
        <p:spPr>
          <a:xfrm>
            <a:off x="8513485" y="3220193"/>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
        <p:nvSpPr>
          <p:cNvPr id="15" name="Content Placeholder 11"/>
          <p:cNvSpPr>
            <a:spLocks noGrp="1"/>
          </p:cNvSpPr>
          <p:nvPr>
            <p:ph sz="quarter" idx="19" hasCustomPrompt="1"/>
          </p:nvPr>
        </p:nvSpPr>
        <p:spPr>
          <a:xfrm>
            <a:off x="8513485" y="3966253"/>
            <a:ext cx="2700527" cy="1536192"/>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16" name="Text Placeholder 3"/>
          <p:cNvSpPr>
            <a:spLocks noGrp="1"/>
          </p:cNvSpPr>
          <p:nvPr>
            <p:ph type="body" sz="quarter" idx="20" hasCustomPrompt="1"/>
          </p:nvPr>
        </p:nvSpPr>
        <p:spPr>
          <a:xfrm>
            <a:off x="8513484" y="5561477"/>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
        <p:nvSpPr>
          <p:cNvPr id="17" name="Content Placeholder 11"/>
          <p:cNvSpPr>
            <a:spLocks noGrp="1"/>
          </p:cNvSpPr>
          <p:nvPr>
            <p:ph sz="quarter" idx="21" hasCustomPrompt="1"/>
          </p:nvPr>
        </p:nvSpPr>
        <p:spPr>
          <a:xfrm>
            <a:off x="4823670" y="1612410"/>
            <a:ext cx="2700527" cy="1536192"/>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18" name="Text Placeholder 3"/>
          <p:cNvSpPr>
            <a:spLocks noGrp="1"/>
          </p:cNvSpPr>
          <p:nvPr>
            <p:ph type="body" sz="quarter" idx="22" hasCustomPrompt="1"/>
          </p:nvPr>
        </p:nvSpPr>
        <p:spPr>
          <a:xfrm>
            <a:off x="4823671" y="3220193"/>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
        <p:nvSpPr>
          <p:cNvPr id="19" name="Content Placeholder 11"/>
          <p:cNvSpPr>
            <a:spLocks noGrp="1"/>
          </p:cNvSpPr>
          <p:nvPr>
            <p:ph sz="quarter" idx="23" hasCustomPrompt="1"/>
          </p:nvPr>
        </p:nvSpPr>
        <p:spPr>
          <a:xfrm>
            <a:off x="4823670" y="3953694"/>
            <a:ext cx="2700527" cy="1536192"/>
          </a:xfrm>
          <a:prstGeom prst="rect">
            <a:avLst/>
          </a:prstGeom>
        </p:spPr>
        <p:txBody>
          <a:bodyPr lIns="182880" tIns="0" rIns="182880" bIns="0" anchor="ctr">
            <a:normAutofit/>
          </a:bodyPr>
          <a:lstStyle>
            <a:lvl1pPr marL="0" indent="0" algn="ctr">
              <a:buNone/>
              <a:defRPr sz="1467" b="0" i="0" baseline="0">
                <a:latin typeface="PS TT Commons Light" charset="0"/>
                <a:ea typeface="PS TT Commons Light" charset="0"/>
                <a:cs typeface="PS TT Commons Light" charset="0"/>
              </a:defRPr>
            </a:lvl1pPr>
            <a:lvl2pPr marL="396106" indent="0" algn="l">
              <a:buNone/>
              <a:defRPr sz="2933"/>
            </a:lvl2pPr>
            <a:lvl3pPr marL="794921" indent="0" algn="l">
              <a:buNone/>
              <a:defRPr sz="2933"/>
            </a:lvl3pPr>
            <a:lvl4pPr marL="1177464" indent="0" algn="l">
              <a:buNone/>
              <a:defRPr sz="2933"/>
            </a:lvl4pPr>
            <a:lvl5pPr marL="1462332" indent="0" algn="l">
              <a:buNone/>
              <a:defRPr sz="2933"/>
            </a:lvl5pPr>
          </a:lstStyle>
          <a:p>
            <a:pPr lvl="0"/>
            <a:r>
              <a:rPr lang="en-US"/>
              <a:t>Icon only:</a:t>
            </a:r>
            <a:br>
              <a:rPr lang="en-US"/>
            </a:br>
            <a:r>
              <a:rPr lang="en-US"/>
              <a:t>click on the image </a:t>
            </a:r>
            <a:br>
              <a:rPr lang="en-US"/>
            </a:br>
            <a:r>
              <a:rPr lang="en-US"/>
              <a:t>icon or paste in</a:t>
            </a:r>
            <a:endParaRPr lang="en-US" dirty="0"/>
          </a:p>
        </p:txBody>
      </p:sp>
      <p:sp>
        <p:nvSpPr>
          <p:cNvPr id="20" name="Text Placeholder 3"/>
          <p:cNvSpPr>
            <a:spLocks noGrp="1"/>
          </p:cNvSpPr>
          <p:nvPr>
            <p:ph type="body" sz="quarter" idx="24" hasCustomPrompt="1"/>
          </p:nvPr>
        </p:nvSpPr>
        <p:spPr>
          <a:xfrm>
            <a:off x="4823671" y="5561477"/>
            <a:ext cx="2700527" cy="428039"/>
          </a:xfrm>
          <a:prstGeom prst="rect">
            <a:avLst/>
          </a:prstGeom>
        </p:spPr>
        <p:txBody>
          <a:bodyPr lIns="182880" tIns="0" rIns="182880" bIns="0" anchor="ctr">
            <a:noAutofit/>
          </a:bodyPr>
          <a:lstStyle>
            <a:lvl1pPr marL="0" indent="0" algn="ctr">
              <a:lnSpc>
                <a:spcPct val="100000"/>
              </a:lnSpc>
              <a:spcBef>
                <a:spcPts val="0"/>
              </a:spcBef>
              <a:buNone/>
              <a:defRPr sz="2133"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4133535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Three Item List With Icons</a:t>
            </a:r>
          </a:p>
        </p:txBody>
      </p:sp>
      <p:sp>
        <p:nvSpPr>
          <p:cNvPr id="3" name="Content Placeholder 11"/>
          <p:cNvSpPr>
            <a:spLocks noGrp="1"/>
          </p:cNvSpPr>
          <p:nvPr>
            <p:ph sz="quarter" idx="12" hasCustomPrompt="1"/>
          </p:nvPr>
        </p:nvSpPr>
        <p:spPr>
          <a:xfrm>
            <a:off x="955829" y="1750332"/>
            <a:ext cx="1177771" cy="1145485"/>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t>
            </a:r>
            <a:r>
              <a:rPr lang="en-US" dirty="0"/>
              <a:t>add image</a:t>
            </a:r>
          </a:p>
        </p:txBody>
      </p:sp>
      <p:sp>
        <p:nvSpPr>
          <p:cNvPr id="4" name="Text Placeholder 3"/>
          <p:cNvSpPr>
            <a:spLocks noGrp="1"/>
          </p:cNvSpPr>
          <p:nvPr>
            <p:ph type="body" sz="quarter" idx="15" hasCustomPrompt="1"/>
          </p:nvPr>
        </p:nvSpPr>
        <p:spPr>
          <a:xfrm>
            <a:off x="2571752" y="1688081"/>
            <a:ext cx="8782048" cy="1269993"/>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955829" y="3387184"/>
            <a:ext cx="1177771" cy="1145485"/>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2571752" y="3324932"/>
            <a:ext cx="8782048" cy="1269993"/>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955829" y="4988471"/>
            <a:ext cx="1177771" cy="1145485"/>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2571752" y="4926218"/>
            <a:ext cx="8782048" cy="1269993"/>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cxnSp>
        <p:nvCxnSpPr>
          <p:cNvPr id="9" name="Straight Connector 8"/>
          <p:cNvCxnSpPr/>
          <p:nvPr/>
        </p:nvCxnSpPr>
        <p:spPr>
          <a:xfrm>
            <a:off x="2376395" y="1652515"/>
            <a:ext cx="0" cy="134112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376395" y="3289365"/>
            <a:ext cx="0" cy="134112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376395" y="4890652"/>
            <a:ext cx="0" cy="134112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625E7E1-AB9A-4346-ABB8-E89020A2AC81}"/>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14339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Four Item List With Icons</a:t>
            </a:r>
          </a:p>
        </p:txBody>
      </p:sp>
      <p:sp>
        <p:nvSpPr>
          <p:cNvPr id="3" name="Content Placeholder 11"/>
          <p:cNvSpPr>
            <a:spLocks noGrp="1"/>
          </p:cNvSpPr>
          <p:nvPr>
            <p:ph sz="quarter" idx="12" hasCustomPrompt="1"/>
          </p:nvPr>
        </p:nvSpPr>
        <p:spPr>
          <a:xfrm>
            <a:off x="838200" y="1516154"/>
            <a:ext cx="1047141" cy="932199"/>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4" name="Text Placeholder 3"/>
          <p:cNvSpPr>
            <a:spLocks noGrp="1"/>
          </p:cNvSpPr>
          <p:nvPr>
            <p:ph type="body" sz="quarter" idx="15" hasCustomPrompt="1"/>
          </p:nvPr>
        </p:nvSpPr>
        <p:spPr>
          <a:xfrm>
            <a:off x="2166557" y="1430124"/>
            <a:ext cx="9187243" cy="1085371"/>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838200" y="2826817"/>
            <a:ext cx="1047141" cy="932199"/>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2166557" y="2740785"/>
            <a:ext cx="9187243" cy="1085371"/>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838200" y="4139555"/>
            <a:ext cx="1047141" cy="932199"/>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2166557" y="4053525"/>
            <a:ext cx="9187243" cy="1085371"/>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9" name="Content Placeholder 11"/>
          <p:cNvSpPr>
            <a:spLocks noGrp="1"/>
          </p:cNvSpPr>
          <p:nvPr>
            <p:ph sz="quarter" idx="20" hasCustomPrompt="1"/>
          </p:nvPr>
        </p:nvSpPr>
        <p:spPr>
          <a:xfrm>
            <a:off x="838200" y="5452294"/>
            <a:ext cx="1047141" cy="932199"/>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10" name="Text Placeholder 3"/>
          <p:cNvSpPr>
            <a:spLocks noGrp="1"/>
          </p:cNvSpPr>
          <p:nvPr>
            <p:ph type="body" sz="quarter" idx="21" hasCustomPrompt="1"/>
          </p:nvPr>
        </p:nvSpPr>
        <p:spPr>
          <a:xfrm>
            <a:off x="2166557" y="5366264"/>
            <a:ext cx="9187243" cy="1085371"/>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cxnSp>
        <p:nvCxnSpPr>
          <p:cNvPr id="11" name="Straight Connector 10"/>
          <p:cNvCxnSpPr/>
          <p:nvPr/>
        </p:nvCxnSpPr>
        <p:spPr>
          <a:xfrm>
            <a:off x="2048256" y="1491085"/>
            <a:ext cx="0" cy="976833"/>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048256" y="2801748"/>
            <a:ext cx="0" cy="976833"/>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48256" y="4114486"/>
            <a:ext cx="0" cy="976833"/>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48256" y="5427225"/>
            <a:ext cx="0" cy="976833"/>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 y="-530478"/>
            <a:ext cx="4776604" cy="338554"/>
          </a:xfrm>
          <a:prstGeom prst="rect">
            <a:avLst/>
          </a:prstGeom>
        </p:spPr>
        <p:txBody>
          <a:bodyPr wrap="square">
            <a:spAutoFit/>
          </a:bodyPr>
          <a:lstStyle/>
          <a:p>
            <a:pPr algn="l" defTabSz="1219232"/>
            <a:r>
              <a:rPr lang="en-US" sz="1600" b="1" i="0">
                <a:solidFill>
                  <a:srgbClr val="404040"/>
                </a:solidFill>
                <a:latin typeface="PS TT Commons DemiBold" charset="0"/>
                <a:ea typeface="PS TT Commons DemiBold" charset="0"/>
                <a:cs typeface="PS TT Commons DemiBold" charset="0"/>
              </a:rPr>
              <a:t>This slidelist is </a:t>
            </a:r>
            <a:r>
              <a:rPr lang="en-US" sz="1600" b="1" i="0">
                <a:solidFill>
                  <a:srgbClr val="F05A28"/>
                </a:solidFill>
                <a:latin typeface="PS TT Commons DemiBold" charset="0"/>
                <a:ea typeface="PS TT Commons DemiBold" charset="0"/>
                <a:cs typeface="PS TT Commons DemiBold" charset="0"/>
              </a:rPr>
              <a:t>preset </a:t>
            </a:r>
            <a:r>
              <a:rPr lang="en-US" sz="1600" b="1" i="0">
                <a:solidFill>
                  <a:srgbClr val="404040"/>
                </a:solidFill>
                <a:latin typeface="PS TT Commons DemiBold" charset="0"/>
                <a:ea typeface="PS TT Commons DemiBold" charset="0"/>
                <a:cs typeface="PS TT Commons DemiBold" charset="0"/>
              </a:rPr>
              <a:t>with</a:t>
            </a:r>
            <a:r>
              <a:rPr lang="en-US" sz="1600" b="1" i="0" baseline="0">
                <a:solidFill>
                  <a:srgbClr val="404040"/>
                </a:solidFill>
                <a:latin typeface="PS TT Commons DemiBold" charset="0"/>
                <a:ea typeface="PS TT Commons DemiBold" charset="0"/>
                <a:cs typeface="PS TT Commons DemiBold" charset="0"/>
              </a:rPr>
              <a:t> </a:t>
            </a:r>
            <a:r>
              <a:rPr lang="en-US" sz="1600" b="1" i="0" baseline="0">
                <a:solidFill>
                  <a:schemeClr val="accent1"/>
                </a:solidFill>
                <a:latin typeface="PS TT Commons DemiBold" charset="0"/>
                <a:ea typeface="PS TT Commons DemiBold" charset="0"/>
                <a:cs typeface="PS TT Commons DemiBold" charset="0"/>
              </a:rPr>
              <a:t>appear</a:t>
            </a:r>
            <a:r>
              <a:rPr lang="en-US" sz="1600" b="1" i="0" baseline="0">
                <a:solidFill>
                  <a:srgbClr val="404040"/>
                </a:solidFill>
                <a:latin typeface="PS TT Commons DemiBold" charset="0"/>
                <a:ea typeface="PS TT Commons DemiBold" charset="0"/>
                <a:cs typeface="PS TT Commons DemiBold" charset="0"/>
              </a:rPr>
              <a:t> </a:t>
            </a:r>
            <a:r>
              <a:rPr lang="en-US" sz="1600" b="1" i="0">
                <a:solidFill>
                  <a:srgbClr val="F05A28"/>
                </a:solidFill>
                <a:latin typeface="PS TT Commons DemiBold" charset="0"/>
                <a:ea typeface="PS TT Commons DemiBold" charset="0"/>
                <a:cs typeface="PS TT Commons DemiBold" charset="0"/>
              </a:rPr>
              <a:t>animations</a:t>
            </a:r>
            <a:endParaRPr lang="en-US" sz="16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225402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0" grpId="0"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ive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Five Item List With Icons</a:t>
            </a:r>
          </a:p>
        </p:txBody>
      </p:sp>
      <p:sp>
        <p:nvSpPr>
          <p:cNvPr id="3" name="Content Placeholder 11"/>
          <p:cNvSpPr>
            <a:spLocks noGrp="1"/>
          </p:cNvSpPr>
          <p:nvPr>
            <p:ph sz="quarter" idx="12" hasCustomPrompt="1"/>
          </p:nvPr>
        </p:nvSpPr>
        <p:spPr>
          <a:xfrm>
            <a:off x="838200" y="1430125"/>
            <a:ext cx="1047141" cy="811017"/>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4" name="Text Placeholder 3"/>
          <p:cNvSpPr>
            <a:spLocks noGrp="1"/>
          </p:cNvSpPr>
          <p:nvPr>
            <p:ph type="body" sz="quarter" idx="15" hasCustomPrompt="1"/>
          </p:nvPr>
        </p:nvSpPr>
        <p:spPr>
          <a:xfrm>
            <a:off x="2166557" y="1430125"/>
            <a:ext cx="9187243" cy="811017"/>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838200" y="2415668"/>
            <a:ext cx="1047141" cy="811017"/>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2166557" y="2415668"/>
            <a:ext cx="9187243" cy="811017"/>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838200" y="3401210"/>
            <a:ext cx="1047141" cy="811017"/>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2166557" y="3401210"/>
            <a:ext cx="9187243" cy="811017"/>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sp>
        <p:nvSpPr>
          <p:cNvPr id="9" name="Content Placeholder 11"/>
          <p:cNvSpPr>
            <a:spLocks noGrp="1"/>
          </p:cNvSpPr>
          <p:nvPr>
            <p:ph sz="quarter" idx="20" hasCustomPrompt="1"/>
          </p:nvPr>
        </p:nvSpPr>
        <p:spPr>
          <a:xfrm>
            <a:off x="838200" y="4386753"/>
            <a:ext cx="1047141" cy="811017"/>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10" name="Text Placeholder 3"/>
          <p:cNvSpPr>
            <a:spLocks noGrp="1"/>
          </p:cNvSpPr>
          <p:nvPr>
            <p:ph type="body" sz="quarter" idx="21" hasCustomPrompt="1"/>
          </p:nvPr>
        </p:nvSpPr>
        <p:spPr>
          <a:xfrm>
            <a:off x="2166557" y="4386753"/>
            <a:ext cx="9187243" cy="811017"/>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cxnSp>
        <p:nvCxnSpPr>
          <p:cNvPr id="11" name="Straight Connector 10"/>
          <p:cNvCxnSpPr/>
          <p:nvPr/>
        </p:nvCxnSpPr>
        <p:spPr>
          <a:xfrm>
            <a:off x="2046653" y="1491083"/>
            <a:ext cx="0" cy="72991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046653" y="2476627"/>
            <a:ext cx="0" cy="72991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46653" y="3462170"/>
            <a:ext cx="0" cy="72991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46653" y="4447711"/>
            <a:ext cx="0" cy="729916"/>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3" name="Content Placeholder 11"/>
          <p:cNvSpPr>
            <a:spLocks noGrp="1"/>
          </p:cNvSpPr>
          <p:nvPr>
            <p:ph sz="quarter" idx="22" hasCustomPrompt="1"/>
          </p:nvPr>
        </p:nvSpPr>
        <p:spPr>
          <a:xfrm>
            <a:off x="838200" y="5400429"/>
            <a:ext cx="1047141" cy="811017"/>
          </a:xfrm>
          <a:prstGeom prst="rect">
            <a:avLst/>
          </a:prstGeom>
        </p:spPr>
        <p:txBody>
          <a:bodyPr lIns="0" tIns="0" rIns="0" bIns="0" anchor="ctr">
            <a:normAutofit/>
          </a:bodyPr>
          <a:lstStyle>
            <a:lvl1pPr marL="0" indent="0" algn="ctr">
              <a:buNone/>
              <a:defRPr sz="1333" b="0" i="0" baseline="0">
                <a:latin typeface="PS TT Commons Light" charset="0"/>
                <a:ea typeface="PS TT Commons Light" charset="0"/>
                <a:cs typeface="PS TT Commons Light" charset="0"/>
              </a:defRPr>
            </a:lvl1pPr>
            <a:lvl2pPr algn="ctr">
              <a:defRPr sz="2933"/>
            </a:lvl2pPr>
            <a:lvl3pPr algn="ctr">
              <a:defRPr sz="2933"/>
            </a:lvl3pPr>
            <a:lvl4pPr algn="ctr">
              <a:defRPr sz="2933"/>
            </a:lvl4pPr>
            <a:lvl5pPr algn="ctr">
              <a:defRPr sz="2933"/>
            </a:lvl5pPr>
          </a:lstStyle>
          <a:p>
            <a:pPr lvl="0"/>
            <a:r>
              <a:rPr lang="en-US"/>
              <a:t>Click icon to add image</a:t>
            </a:r>
            <a:endParaRPr lang="en-US" dirty="0"/>
          </a:p>
        </p:txBody>
      </p:sp>
      <p:sp>
        <p:nvSpPr>
          <p:cNvPr id="24" name="Text Placeholder 3"/>
          <p:cNvSpPr>
            <a:spLocks noGrp="1"/>
          </p:cNvSpPr>
          <p:nvPr>
            <p:ph type="body" sz="quarter" idx="23" hasCustomPrompt="1"/>
          </p:nvPr>
        </p:nvSpPr>
        <p:spPr>
          <a:xfrm>
            <a:off x="2166557" y="5400429"/>
            <a:ext cx="9187243" cy="811017"/>
          </a:xfrm>
          <a:prstGeom prst="rect">
            <a:avLst/>
          </a:prstGeom>
        </p:spPr>
        <p:txBody>
          <a:bodyPr lIns="182880" tIns="0" rIns="182880" bIns="0" anchor="ctr">
            <a:noAutofit/>
          </a:bodyPr>
          <a:lstStyle>
            <a:lvl1pPr marL="0" indent="0" algn="l">
              <a:spcBef>
                <a:spcPts val="0"/>
              </a:spcBef>
              <a:buNone/>
              <a:defRPr sz="2133" b="0" i="0">
                <a:latin typeface="+mn-lt"/>
                <a:ea typeface="PS TT Commons Light" charset="0"/>
                <a:cs typeface="PS TT Commons Light" charset="0"/>
              </a:defRPr>
            </a:lvl1pPr>
          </a:lstStyle>
          <a:p>
            <a:pPr lvl="0"/>
            <a:r>
              <a:rPr lang="en-US" dirty="0"/>
              <a:t>Add text here</a:t>
            </a:r>
          </a:p>
        </p:txBody>
      </p:sp>
      <p:cxnSp>
        <p:nvCxnSpPr>
          <p:cNvPr id="25" name="Straight Connector 24"/>
          <p:cNvCxnSpPr/>
          <p:nvPr/>
        </p:nvCxnSpPr>
        <p:spPr>
          <a:xfrm>
            <a:off x="2046653" y="5461387"/>
            <a:ext cx="0" cy="72991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51BDA66-5CF3-6243-94AB-17DD7EF727B4}"/>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31021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0" grpId="0"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P spid="24" grpId="0" build="p">
        <p:tmplLst>
          <p:tmpl lvl="1">
            <p:tnLst>
              <p:par>
                <p:cTn presetID="1" presetClass="entr" presetSubtype="0" fill="hold" nodeType="clickEffect">
                  <p:stCondLst>
                    <p:cond delay="0"/>
                  </p:stCondLst>
                  <p:childTnLst>
                    <p:set>
                      <p:cBhvr>
                        <p:cTn dur="1" fill="hold">
                          <p:stCondLst>
                            <p:cond delay="0"/>
                          </p:stCondLst>
                        </p:cTn>
                        <p:tgtEl>
                          <p:spTgt spid="24"/>
                        </p:tgtEl>
                        <p:attrNameLst>
                          <p:attrName>style.visibility</p:attrName>
                        </p:attrNameLst>
                      </p:cBhvr>
                      <p:to>
                        <p:strVal val="visible"/>
                      </p:to>
                    </p:se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6320882" y="2042985"/>
            <a:ext cx="5032919" cy="3339071"/>
          </a:xfrm>
          <a:prstGeom prst="rect">
            <a:avLst/>
          </a:prstGeom>
          <a:solidFill>
            <a:schemeClr val="bg2"/>
          </a:solidFill>
        </p:spPr>
        <p:txBody>
          <a:bodyPr lIns="274320" tIns="274320" rIns="274320" bIns="274320" anchor="ctr">
            <a:noAutofit/>
          </a:bodyPr>
          <a:lstStyle>
            <a:lvl1pPr marL="0" indent="0" algn="ctr">
              <a:buNone/>
              <a:defRPr sz="2533"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838201" y="2042985"/>
            <a:ext cx="5032919" cy="3339071"/>
          </a:xfrm>
          <a:prstGeom prst="rect">
            <a:avLst/>
          </a:prstGeom>
          <a:solidFill>
            <a:schemeClr val="bg2"/>
          </a:solidFill>
        </p:spPr>
        <p:txBody>
          <a:bodyPr lIns="274320" tIns="274320" rIns="274320" bIns="274320" anchor="ctr">
            <a:noAutofit/>
          </a:bodyPr>
          <a:lstStyle>
            <a:lvl1pPr marL="0" indent="0" algn="ctr">
              <a:buNone/>
              <a:defRPr sz="2533"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2873399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4432845" y="2218724"/>
            <a:ext cx="3326313" cy="3339071"/>
          </a:xfrm>
          <a:prstGeom prst="rect">
            <a:avLst/>
          </a:prstGeom>
          <a:solidFill>
            <a:schemeClr val="bg2"/>
          </a:solidFill>
        </p:spPr>
        <p:txBody>
          <a:bodyPr lIns="274320" tIns="274320" rIns="274320" bIns="274320" anchor="ctr">
            <a:noAutofit/>
          </a:bodyPr>
          <a:lstStyle>
            <a:lvl1pPr marL="0" indent="0" algn="ctr">
              <a:buNone/>
              <a:defRPr sz="2533"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838201" y="2218724"/>
            <a:ext cx="3326313" cy="3339071"/>
          </a:xfrm>
          <a:prstGeom prst="rect">
            <a:avLst/>
          </a:prstGeom>
          <a:solidFill>
            <a:schemeClr val="bg2"/>
          </a:solidFill>
        </p:spPr>
        <p:txBody>
          <a:bodyPr lIns="274320" tIns="274320" rIns="274320" bIns="274320" anchor="ctr">
            <a:noAutofit/>
          </a:bodyPr>
          <a:lstStyle>
            <a:lvl1pPr marL="0" indent="0" algn="ctr">
              <a:buNone/>
              <a:defRPr sz="2533"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8027488" y="2218724"/>
            <a:ext cx="3326313" cy="3339071"/>
          </a:xfrm>
          <a:prstGeom prst="rect">
            <a:avLst/>
          </a:prstGeom>
          <a:solidFill>
            <a:schemeClr val="bg2"/>
          </a:solidFill>
        </p:spPr>
        <p:txBody>
          <a:bodyPr lIns="274320" tIns="274320" rIns="274320" bIns="274320" anchor="ctr">
            <a:noAutofit/>
          </a:bodyPr>
          <a:lstStyle>
            <a:lvl1pPr marL="0" indent="0" algn="ctr">
              <a:buNone/>
              <a:defRPr sz="2533"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32096697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4" name="Content Placeholder 10"/>
          <p:cNvSpPr>
            <a:spLocks noGrp="1"/>
          </p:cNvSpPr>
          <p:nvPr>
            <p:ph sz="quarter" idx="11" hasCustomPrompt="1"/>
          </p:nvPr>
        </p:nvSpPr>
        <p:spPr>
          <a:xfrm>
            <a:off x="6216821" y="2042985"/>
            <a:ext cx="5136979" cy="1691503"/>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0" hasCustomPrompt="1"/>
          </p:nvPr>
        </p:nvSpPr>
        <p:spPr>
          <a:xfrm>
            <a:off x="838200" y="2042985"/>
            <a:ext cx="5136979" cy="1691503"/>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2" hasCustomPrompt="1"/>
          </p:nvPr>
        </p:nvSpPr>
        <p:spPr>
          <a:xfrm>
            <a:off x="6216821" y="3992605"/>
            <a:ext cx="5136979" cy="1691503"/>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3" hasCustomPrompt="1"/>
          </p:nvPr>
        </p:nvSpPr>
        <p:spPr>
          <a:xfrm>
            <a:off x="838200" y="3992605"/>
            <a:ext cx="5136979" cy="1691503"/>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24177437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Chunking: Fiv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4432845"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838201"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8027488"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3" hasCustomPrompt="1"/>
          </p:nvPr>
        </p:nvSpPr>
        <p:spPr>
          <a:xfrm>
            <a:off x="2501358" y="4113430"/>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5" hasCustomPrompt="1"/>
          </p:nvPr>
        </p:nvSpPr>
        <p:spPr>
          <a:xfrm>
            <a:off x="6096001" y="4113430"/>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9193448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Chunking: Six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4432845"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838201"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8027488" y="2021018"/>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3" hasCustomPrompt="1"/>
          </p:nvPr>
        </p:nvSpPr>
        <p:spPr>
          <a:xfrm>
            <a:off x="4432845" y="4113430"/>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4" hasCustomPrompt="1"/>
          </p:nvPr>
        </p:nvSpPr>
        <p:spPr>
          <a:xfrm>
            <a:off x="838201" y="4113430"/>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
        <p:nvSpPr>
          <p:cNvPr id="8" name="Content Placeholder 10"/>
          <p:cNvSpPr>
            <a:spLocks noGrp="1"/>
          </p:cNvSpPr>
          <p:nvPr>
            <p:ph sz="quarter" idx="15" hasCustomPrompt="1"/>
          </p:nvPr>
        </p:nvSpPr>
        <p:spPr>
          <a:xfrm>
            <a:off x="8027488" y="4113430"/>
            <a:ext cx="3326313" cy="1790357"/>
          </a:xfrm>
          <a:prstGeom prst="rect">
            <a:avLst/>
          </a:prstGeom>
          <a:solidFill>
            <a:schemeClr val="bg2"/>
          </a:solidFill>
        </p:spPr>
        <p:txBody>
          <a:bodyPr lIns="274320" tIns="274320" rIns="274320" bIns="274320" anchor="ctr">
            <a:noAutofit/>
          </a:bodyPr>
          <a:lstStyle>
            <a:lvl1pPr marL="0" indent="0" algn="ctr">
              <a:buNone/>
              <a:defRPr sz="24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304936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B48-52DD-4753-AEB6-139BEDD2A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15D77-1FBD-41FB-9643-3F0D7EB143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85648-3801-4176-9925-3D19A9074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C8C69-4F0B-4B3E-B08B-B57BA4667F68}"/>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6" name="Footer Placeholder 5">
            <a:extLst>
              <a:ext uri="{FF2B5EF4-FFF2-40B4-BE49-F238E27FC236}">
                <a16:creationId xmlns:a16="http://schemas.microsoft.com/office/drawing/2014/main" id="{9BF2A83F-37EB-4071-8F0E-06542AC58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10FBC-688B-46AC-BB48-C98651019613}"/>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34869172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 Title with Description and Tab">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a:solidFill>
                  <a:schemeClr val="bg1"/>
                </a:solidFill>
              </a:defRPr>
            </a:lvl1pPr>
          </a:lstStyle>
          <a:p>
            <a:r>
              <a:rPr lang="en-US"/>
              <a:t>Add Title Slide in Title Case</a:t>
            </a:r>
          </a:p>
        </p:txBody>
      </p:sp>
      <p:sp>
        <p:nvSpPr>
          <p:cNvPr id="3" name="Rectangle 2"/>
          <p:cNvSpPr/>
          <p:nvPr/>
        </p:nvSpPr>
        <p:spPr>
          <a:xfrm>
            <a:off x="0" y="2444496"/>
            <a:ext cx="12192000" cy="4413504"/>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4" name="Rectangle 3"/>
          <p:cNvSpPr/>
          <p:nvPr/>
        </p:nvSpPr>
        <p:spPr>
          <a:xfrm>
            <a:off x="0" y="1883665"/>
            <a:ext cx="5387163" cy="70521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5" name="Text Placeholder 6"/>
          <p:cNvSpPr>
            <a:spLocks noGrp="1"/>
          </p:cNvSpPr>
          <p:nvPr>
            <p:ph type="body" sz="quarter" idx="10" hasCustomPrompt="1"/>
          </p:nvPr>
        </p:nvSpPr>
        <p:spPr>
          <a:xfrm>
            <a:off x="268189" y="2695635"/>
            <a:ext cx="11545860" cy="3900037"/>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6" name="Text Placeholder 9"/>
          <p:cNvSpPr>
            <a:spLocks noGrp="1"/>
          </p:cNvSpPr>
          <p:nvPr>
            <p:ph type="body" sz="quarter" idx="17" hasCustomPrompt="1"/>
          </p:nvPr>
        </p:nvSpPr>
        <p:spPr>
          <a:xfrm>
            <a:off x="268189" y="2023872"/>
            <a:ext cx="4469770"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9"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algn="ctr">
              <a:defRPr sz="2133">
                <a:solidFill>
                  <a:schemeClr val="bg1"/>
                </a:solidFill>
                <a:latin typeface="PS TT Commons" charset="0"/>
                <a:ea typeface="PS TT Commons" charset="0"/>
                <a:cs typeface="PS TT Commons" charset="0"/>
              </a:defRPr>
            </a:lvl1pPr>
          </a:lstStyle>
          <a:p>
            <a:pPr lvl="0"/>
            <a:r>
              <a:rPr lang="en-US"/>
              <a:t>Add a line of text here if needed</a:t>
            </a:r>
          </a:p>
        </p:txBody>
      </p:sp>
    </p:spTree>
    <p:extLst>
      <p:ext uri="{BB962C8B-B14F-4D97-AF65-F5344CB8AC3E}">
        <p14:creationId xmlns:p14="http://schemas.microsoft.com/office/powerpoint/2010/main" val="4075531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de: Title with Description and Two Tab">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1248" y="573024"/>
            <a:ext cx="10515600" cy="543832"/>
          </a:xfrm>
        </p:spPr>
        <p:txBody>
          <a:bodyPr/>
          <a:lstStyle>
            <a:lvl1pPr>
              <a:defRPr>
                <a:solidFill>
                  <a:schemeClr val="bg1"/>
                </a:solidFill>
              </a:defRPr>
            </a:lvl1pPr>
          </a:lstStyle>
          <a:p>
            <a:r>
              <a:rPr lang="en-US"/>
              <a:t>Add Title Slide in Title Case</a:t>
            </a:r>
          </a:p>
        </p:txBody>
      </p:sp>
      <p:sp>
        <p:nvSpPr>
          <p:cNvPr id="7"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algn="ctr">
              <a:defRPr sz="2133">
                <a:solidFill>
                  <a:schemeClr val="bg1"/>
                </a:solidFill>
                <a:latin typeface="PS TT Commons" charset="0"/>
                <a:ea typeface="PS TT Commons" charset="0"/>
                <a:cs typeface="PS TT Commons" charset="0"/>
              </a:defRPr>
            </a:lvl1pPr>
          </a:lstStyle>
          <a:p>
            <a:pPr lvl="0"/>
            <a:r>
              <a:rPr lang="en-US"/>
              <a:t>Add a line of text here if needed</a:t>
            </a:r>
          </a:p>
        </p:txBody>
      </p:sp>
      <p:sp>
        <p:nvSpPr>
          <p:cNvPr id="8" name="Rectangle 7"/>
          <p:cNvSpPr/>
          <p:nvPr/>
        </p:nvSpPr>
        <p:spPr>
          <a:xfrm>
            <a:off x="-1" y="2452374"/>
            <a:ext cx="5974080" cy="441156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9" name="Rectangle 8"/>
          <p:cNvSpPr/>
          <p:nvPr/>
        </p:nvSpPr>
        <p:spPr>
          <a:xfrm>
            <a:off x="0" y="1885507"/>
            <a:ext cx="4401312" cy="713882"/>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10" name="Text Placeholder 6"/>
          <p:cNvSpPr>
            <a:spLocks noGrp="1"/>
          </p:cNvSpPr>
          <p:nvPr>
            <p:ph type="body" sz="quarter" idx="10" hasCustomPrompt="1"/>
          </p:nvPr>
        </p:nvSpPr>
        <p:spPr>
          <a:xfrm>
            <a:off x="268189" y="2695635"/>
            <a:ext cx="5376708" cy="3900037"/>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11" name="Text Placeholder 9"/>
          <p:cNvSpPr>
            <a:spLocks noGrp="1"/>
          </p:cNvSpPr>
          <p:nvPr>
            <p:ph type="body" sz="quarter" idx="17" hasCustomPrompt="1"/>
          </p:nvPr>
        </p:nvSpPr>
        <p:spPr>
          <a:xfrm>
            <a:off x="268188" y="2026582"/>
            <a:ext cx="3899775"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12" name="Rectangle 11"/>
          <p:cNvSpPr/>
          <p:nvPr/>
        </p:nvSpPr>
        <p:spPr>
          <a:xfrm>
            <a:off x="6217920" y="2446435"/>
            <a:ext cx="5974080" cy="441156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13" name="Rectangle 12"/>
          <p:cNvSpPr/>
          <p:nvPr/>
        </p:nvSpPr>
        <p:spPr>
          <a:xfrm>
            <a:off x="6217919" y="1885507"/>
            <a:ext cx="4400462" cy="713882"/>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14" name="Text Placeholder 6"/>
          <p:cNvSpPr>
            <a:spLocks noGrp="1"/>
          </p:cNvSpPr>
          <p:nvPr>
            <p:ph type="body" sz="quarter" idx="19" hasCustomPrompt="1"/>
          </p:nvPr>
        </p:nvSpPr>
        <p:spPr>
          <a:xfrm>
            <a:off x="6530907" y="2695635"/>
            <a:ext cx="5376708" cy="3900037"/>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15" name="Text Placeholder 9"/>
          <p:cNvSpPr>
            <a:spLocks noGrp="1"/>
          </p:cNvSpPr>
          <p:nvPr>
            <p:ph type="body" sz="quarter" idx="20" hasCustomPrompt="1"/>
          </p:nvPr>
        </p:nvSpPr>
        <p:spPr>
          <a:xfrm>
            <a:off x="6530907" y="2032521"/>
            <a:ext cx="3901440"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19442270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de: Half Page with Tab and Output Section">
    <p:bg>
      <p:bgPr>
        <a:solidFill>
          <a:schemeClr val="bg2">
            <a:lumMod val="25000"/>
          </a:schemeClr>
        </a:solidFill>
        <a:effectLst/>
      </p:bgPr>
    </p:bg>
    <p:spTree>
      <p:nvGrpSpPr>
        <p:cNvPr id="1" name=""/>
        <p:cNvGrpSpPr/>
        <p:nvPr/>
      </p:nvGrpSpPr>
      <p:grpSpPr>
        <a:xfrm>
          <a:off x="0" y="0"/>
          <a:ext cx="0" cy="0"/>
          <a:chOff x="0" y="0"/>
          <a:chExt cx="0" cy="0"/>
        </a:xfrm>
      </p:grpSpPr>
      <p:sp>
        <p:nvSpPr>
          <p:cNvPr id="11" name="Rectangle 10"/>
          <p:cNvSpPr/>
          <p:nvPr userDrawn="1"/>
        </p:nvSpPr>
        <p:spPr>
          <a:xfrm>
            <a:off x="-1" y="2452374"/>
            <a:ext cx="7851649" cy="441156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12" name="Rectangle 11"/>
          <p:cNvSpPr/>
          <p:nvPr userDrawn="1"/>
        </p:nvSpPr>
        <p:spPr>
          <a:xfrm>
            <a:off x="0" y="1885507"/>
            <a:ext cx="5389362" cy="713882"/>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838200" y="573024"/>
            <a:ext cx="10515600" cy="543832"/>
          </a:xfrm>
        </p:spPr>
        <p:txBody>
          <a:bodyPr/>
          <a:lstStyle>
            <a:lvl1pPr>
              <a:defRPr>
                <a:solidFill>
                  <a:schemeClr val="bg1"/>
                </a:solidFill>
              </a:defRPr>
            </a:lvl1pPr>
          </a:lstStyle>
          <a:p>
            <a:r>
              <a:rPr lang="en-US"/>
              <a:t>Add Title Slide in Title Case</a:t>
            </a:r>
          </a:p>
        </p:txBody>
      </p:sp>
      <p:sp>
        <p:nvSpPr>
          <p:cNvPr id="3"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algn="ctr">
              <a:defRPr sz="2133">
                <a:solidFill>
                  <a:schemeClr val="bg1"/>
                </a:solidFill>
                <a:latin typeface="PS TT Commons" charset="0"/>
                <a:ea typeface="PS TT Commons" charset="0"/>
                <a:cs typeface="PS TT Commons" charset="0"/>
              </a:defRPr>
            </a:lvl1pPr>
          </a:lstStyle>
          <a:p>
            <a:pPr lvl="0"/>
            <a:r>
              <a:rPr lang="en-US"/>
              <a:t>Add a line of text here if needed</a:t>
            </a:r>
          </a:p>
        </p:txBody>
      </p:sp>
      <p:sp>
        <p:nvSpPr>
          <p:cNvPr id="6" name="Text Placeholder 6"/>
          <p:cNvSpPr>
            <a:spLocks noGrp="1"/>
          </p:cNvSpPr>
          <p:nvPr>
            <p:ph type="body" sz="quarter" idx="10" hasCustomPrompt="1"/>
          </p:nvPr>
        </p:nvSpPr>
        <p:spPr>
          <a:xfrm>
            <a:off x="268189" y="2694432"/>
            <a:ext cx="7205508" cy="3901440"/>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9"/>
          <p:cNvSpPr>
            <a:spLocks noGrp="1"/>
          </p:cNvSpPr>
          <p:nvPr>
            <p:ph type="body" sz="quarter" idx="17" hasCustomPrompt="1"/>
          </p:nvPr>
        </p:nvSpPr>
        <p:spPr>
          <a:xfrm>
            <a:off x="268188" y="2023872"/>
            <a:ext cx="4665319"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8" name="Rectangle 7"/>
          <p:cNvSpPr/>
          <p:nvPr/>
        </p:nvSpPr>
        <p:spPr>
          <a:xfrm>
            <a:off x="7851648" y="2452374"/>
            <a:ext cx="4340352" cy="440562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9" name="Text Placeholder 6"/>
          <p:cNvSpPr>
            <a:spLocks noGrp="1"/>
          </p:cNvSpPr>
          <p:nvPr>
            <p:ph type="body" sz="quarter" idx="11" hasCustomPrompt="1"/>
          </p:nvPr>
        </p:nvSpPr>
        <p:spPr>
          <a:xfrm>
            <a:off x="8030859" y="2694431"/>
            <a:ext cx="3892917" cy="3901440"/>
          </a:xfrm>
          <a:prstGeom prst="rect">
            <a:avLst/>
          </a:prstGeom>
        </p:spPr>
        <p:txBody>
          <a:bodyPr anchor="t" anchorCtr="0">
            <a:noAutofit/>
          </a:bodyPr>
          <a:lstStyle>
            <a:lvl1pPr marL="0" indent="0">
              <a:lnSpc>
                <a:spcPct val="110000"/>
              </a:lnSpc>
              <a:spcBef>
                <a:spcPts val="0"/>
              </a:spcBef>
              <a:buNone/>
              <a:defRPr sz="1733" baseline="0">
                <a:solidFill>
                  <a:schemeClr val="tx1">
                    <a:lumMod val="75000"/>
                  </a:schemeClr>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&gt; Console</a:t>
            </a:r>
          </a:p>
        </p:txBody>
      </p:sp>
    </p:spTree>
    <p:extLst>
      <p:ext uri="{BB962C8B-B14F-4D97-AF65-F5344CB8AC3E}">
        <p14:creationId xmlns:p14="http://schemas.microsoft.com/office/powerpoint/2010/main" val="172327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de: Half Page Title Left and Tab Right">
    <p:bg>
      <p:bgPr>
        <a:solidFill>
          <a:schemeClr val="bg2">
            <a:lumMod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2660" y="3142388"/>
            <a:ext cx="3880068" cy="658283"/>
          </a:xfrm>
          <a:prstGeom prst="rect">
            <a:avLst/>
          </a:prstGeom>
        </p:spPr>
        <p:txBody>
          <a:bodyPr anchor="ctr">
            <a:noAutofit/>
          </a:bodyPr>
          <a:lstStyle>
            <a:lvl1pPr algn="ctr">
              <a:defRPr sz="3600">
                <a:solidFill>
                  <a:schemeClr val="bg1"/>
                </a:solidFill>
                <a:latin typeface="+mj-lt"/>
              </a:defRPr>
            </a:lvl1pPr>
          </a:lstStyle>
          <a:p>
            <a:pPr lvl="0"/>
            <a:r>
              <a:rPr lang="en-US"/>
              <a:t>Code Title Here</a:t>
            </a:r>
          </a:p>
        </p:txBody>
      </p:sp>
      <p:sp>
        <p:nvSpPr>
          <p:cNvPr id="5" name="Rectangle 4"/>
          <p:cNvSpPr/>
          <p:nvPr/>
        </p:nvSpPr>
        <p:spPr>
          <a:xfrm>
            <a:off x="4408967" y="598952"/>
            <a:ext cx="7783033" cy="625904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6" name="Rectangle 5"/>
          <p:cNvSpPr/>
          <p:nvPr/>
        </p:nvSpPr>
        <p:spPr>
          <a:xfrm>
            <a:off x="4408967" y="1"/>
            <a:ext cx="5401339" cy="61234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7" name="Text Placeholder 6"/>
          <p:cNvSpPr>
            <a:spLocks noGrp="1"/>
          </p:cNvSpPr>
          <p:nvPr>
            <p:ph type="body" sz="quarter" idx="11" hasCustomPrompt="1"/>
          </p:nvPr>
        </p:nvSpPr>
        <p:spPr>
          <a:xfrm>
            <a:off x="4741328" y="836428"/>
            <a:ext cx="7170257" cy="5747252"/>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8" name="Text Placeholder 9"/>
          <p:cNvSpPr>
            <a:spLocks noGrp="1"/>
          </p:cNvSpPr>
          <p:nvPr>
            <p:ph type="body" sz="quarter" idx="17" hasCustomPrompt="1"/>
          </p:nvPr>
        </p:nvSpPr>
        <p:spPr>
          <a:xfrm>
            <a:off x="4791740" y="124599"/>
            <a:ext cx="3513915"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710808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de: Full Page with Tab">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 y="598952"/>
            <a:ext cx="12192001" cy="625904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4" name="Rectangle 3"/>
          <p:cNvSpPr/>
          <p:nvPr/>
        </p:nvSpPr>
        <p:spPr>
          <a:xfrm>
            <a:off x="0" y="1"/>
            <a:ext cx="5330456" cy="612345"/>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5" name="Text Placeholder 6"/>
          <p:cNvSpPr>
            <a:spLocks noGrp="1"/>
          </p:cNvSpPr>
          <p:nvPr>
            <p:ph type="body" sz="quarter" idx="10" hasCustomPrompt="1"/>
          </p:nvPr>
        </p:nvSpPr>
        <p:spPr>
          <a:xfrm>
            <a:off x="268224" y="708592"/>
            <a:ext cx="11555181" cy="5862896"/>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6" name="Text Placeholder 9"/>
          <p:cNvSpPr>
            <a:spLocks noGrp="1"/>
          </p:cNvSpPr>
          <p:nvPr>
            <p:ph type="body" sz="quarter" idx="17" hasCustomPrompt="1"/>
          </p:nvPr>
        </p:nvSpPr>
        <p:spPr>
          <a:xfrm>
            <a:off x="268224" y="167876"/>
            <a:ext cx="4509375"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2431812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a:solidFill>
                  <a:schemeClr val="bg1"/>
                </a:solidFill>
              </a:defRPr>
            </a:lvl1pPr>
          </a:lstStyle>
          <a:p>
            <a:r>
              <a:rPr lang="en-US"/>
              <a:t>Add Title Slide in Title Case</a:t>
            </a:r>
          </a:p>
        </p:txBody>
      </p:sp>
      <p:sp>
        <p:nvSpPr>
          <p:cNvPr id="5" name="Text Placeholder 6"/>
          <p:cNvSpPr>
            <a:spLocks noGrp="1"/>
          </p:cNvSpPr>
          <p:nvPr>
            <p:ph type="body" sz="quarter" idx="10" hasCustomPrompt="1"/>
          </p:nvPr>
        </p:nvSpPr>
        <p:spPr>
          <a:xfrm>
            <a:off x="268189" y="1950720"/>
            <a:ext cx="11643396" cy="4644952"/>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9"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algn="ctr">
              <a:spcBef>
                <a:spcPts val="0"/>
              </a:spcBef>
              <a:defRPr sz="2133" b="0" i="0">
                <a:solidFill>
                  <a:schemeClr val="bg1"/>
                </a:solidFill>
                <a:latin typeface="PS TT Commons Book" charset="0"/>
                <a:ea typeface="PS TT Commons Book" charset="0"/>
                <a:cs typeface="PS TT Commons Book" charset="0"/>
              </a:defRPr>
            </a:lvl1pPr>
          </a:lstStyle>
          <a:p>
            <a:pPr lvl="0"/>
            <a:r>
              <a:rPr lang="en-US"/>
              <a:t>Add a line of text here if needed</a:t>
            </a:r>
          </a:p>
        </p:txBody>
      </p:sp>
    </p:spTree>
    <p:extLst>
      <p:ext uri="{BB962C8B-B14F-4D97-AF65-F5344CB8AC3E}">
        <p14:creationId xmlns:p14="http://schemas.microsoft.com/office/powerpoint/2010/main" val="25278660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de: Light Full Page with Title and Description">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a:solidFill>
                  <a:schemeClr val="tx1"/>
                </a:solidFill>
              </a:defRPr>
            </a:lvl1pPr>
          </a:lstStyle>
          <a:p>
            <a:r>
              <a:rPr lang="en-US"/>
              <a:t>Add Title Slide in Title Case</a:t>
            </a:r>
          </a:p>
        </p:txBody>
      </p:sp>
      <p:sp>
        <p:nvSpPr>
          <p:cNvPr id="5" name="Text Placeholder 6"/>
          <p:cNvSpPr>
            <a:spLocks noGrp="1"/>
          </p:cNvSpPr>
          <p:nvPr>
            <p:ph type="body" sz="quarter" idx="10" hasCustomPrompt="1"/>
          </p:nvPr>
        </p:nvSpPr>
        <p:spPr>
          <a:xfrm>
            <a:off x="268189" y="1950720"/>
            <a:ext cx="11643396" cy="4644952"/>
          </a:xfrm>
          <a:prstGeom prst="rect">
            <a:avLst/>
          </a:prstGeom>
        </p:spPr>
        <p:txBody>
          <a:bodyPr anchor="ctr">
            <a:noAutofit/>
          </a:bodyPr>
          <a:lstStyle>
            <a:lvl1pPr marL="0" indent="0">
              <a:lnSpc>
                <a:spcPct val="110000"/>
              </a:lnSpc>
              <a:spcBef>
                <a:spcPts val="0"/>
              </a:spcBef>
              <a:buNone/>
              <a:defRPr sz="1733" baseline="0">
                <a:solidFill>
                  <a:schemeClr val="tx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9"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algn="ctr">
              <a:spcBef>
                <a:spcPts val="0"/>
              </a:spcBef>
              <a:defRPr sz="2133" b="0" i="0">
                <a:solidFill>
                  <a:schemeClr val="tx1"/>
                </a:solidFill>
                <a:latin typeface="PS TT Commons Book" charset="0"/>
                <a:ea typeface="PS TT Commons Book" charset="0"/>
                <a:cs typeface="PS TT Commons Book" charset="0"/>
              </a:defRPr>
            </a:lvl1pPr>
          </a:lstStyle>
          <a:p>
            <a:pPr lvl="0"/>
            <a:r>
              <a:rPr lang="en-US"/>
              <a:t>Add a line of text here if needed</a:t>
            </a:r>
          </a:p>
        </p:txBody>
      </p:sp>
    </p:spTree>
    <p:extLst>
      <p:ext uri="{BB962C8B-B14F-4D97-AF65-F5344CB8AC3E}">
        <p14:creationId xmlns:p14="http://schemas.microsoft.com/office/powerpoint/2010/main" val="1174686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de: Title Half Page with Tab and Outp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baseline="0">
                <a:solidFill>
                  <a:schemeClr val="bg1"/>
                </a:solidFill>
              </a:defRPr>
            </a:lvl1pPr>
          </a:lstStyle>
          <a:p>
            <a:r>
              <a:rPr lang="en-US"/>
              <a:t>Add Title Slide in Title Case</a:t>
            </a:r>
          </a:p>
        </p:txBody>
      </p:sp>
      <p:sp>
        <p:nvSpPr>
          <p:cNvPr id="3" name="Text Placeholder 8"/>
          <p:cNvSpPr>
            <a:spLocks noGrp="1"/>
          </p:cNvSpPr>
          <p:nvPr>
            <p:ph type="body" sz="quarter" idx="18" hasCustomPrompt="1"/>
          </p:nvPr>
        </p:nvSpPr>
        <p:spPr>
          <a:xfrm>
            <a:off x="838200" y="1127760"/>
            <a:ext cx="10515600" cy="502705"/>
          </a:xfrm>
          <a:prstGeom prst="rect">
            <a:avLst/>
          </a:prstGeom>
        </p:spPr>
        <p:txBody>
          <a:bodyPr>
            <a:noAutofit/>
          </a:bodyPr>
          <a:lstStyle>
            <a:lvl1pPr marL="0" indent="0" algn="ctr">
              <a:spcBef>
                <a:spcPts val="0"/>
              </a:spcBef>
              <a:defRPr sz="2133" b="0" i="0">
                <a:solidFill>
                  <a:schemeClr val="bg1"/>
                </a:solidFill>
                <a:latin typeface="PS TT Commons Book" charset="0"/>
                <a:ea typeface="PS TT Commons Book" charset="0"/>
                <a:cs typeface="PS TT Commons Book" charset="0"/>
              </a:defRPr>
            </a:lvl1pPr>
          </a:lstStyle>
          <a:p>
            <a:pPr lvl="0"/>
            <a:r>
              <a:rPr lang="en-US"/>
              <a:t>Add a line of text here if needed</a:t>
            </a:r>
          </a:p>
        </p:txBody>
      </p:sp>
      <p:sp>
        <p:nvSpPr>
          <p:cNvPr id="4" name="Rectangle 3"/>
          <p:cNvSpPr/>
          <p:nvPr/>
        </p:nvSpPr>
        <p:spPr>
          <a:xfrm>
            <a:off x="-1" y="2295434"/>
            <a:ext cx="12192001" cy="261624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5" name="Rectangle 4"/>
          <p:cNvSpPr/>
          <p:nvPr/>
        </p:nvSpPr>
        <p:spPr>
          <a:xfrm>
            <a:off x="0" y="1710660"/>
            <a:ext cx="4014264" cy="795127"/>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ctr"/>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268224" y="2505787"/>
            <a:ext cx="11583534" cy="2155213"/>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9"/>
          <p:cNvSpPr>
            <a:spLocks noGrp="1"/>
          </p:cNvSpPr>
          <p:nvPr>
            <p:ph type="body" sz="quarter" idx="17" hasCustomPrompt="1"/>
          </p:nvPr>
        </p:nvSpPr>
        <p:spPr>
          <a:xfrm>
            <a:off x="268224" y="1835258"/>
            <a:ext cx="3223292" cy="419853"/>
          </a:xfrm>
          <a:prstGeom prst="rect">
            <a:avLst/>
          </a:prstGeom>
        </p:spPr>
        <p:txBody>
          <a:bodyPr lIns="0" anchor="ctr">
            <a:noAutofit/>
          </a:bodyPr>
          <a:lstStyle>
            <a:lvl1pPr>
              <a:defRPr sz="1867"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8" name="Rectangle 7"/>
          <p:cNvSpPr/>
          <p:nvPr/>
        </p:nvSpPr>
        <p:spPr>
          <a:xfrm>
            <a:off x="-3" y="4911676"/>
            <a:ext cx="12192003" cy="1946325"/>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9" name="Text Placeholder 6"/>
          <p:cNvSpPr>
            <a:spLocks noGrp="1"/>
          </p:cNvSpPr>
          <p:nvPr>
            <p:ph type="body" sz="quarter" idx="11" hasCustomPrompt="1"/>
          </p:nvPr>
        </p:nvSpPr>
        <p:spPr>
          <a:xfrm>
            <a:off x="268224" y="5010912"/>
            <a:ext cx="11583533" cy="1584760"/>
          </a:xfrm>
          <a:prstGeom prst="rect">
            <a:avLst/>
          </a:prstGeom>
        </p:spPr>
        <p:txBody>
          <a:bodyPr anchor="t" anchorCtr="0">
            <a:noAutofit/>
          </a:bodyPr>
          <a:lstStyle>
            <a:lvl1pPr marL="0" indent="0">
              <a:lnSpc>
                <a:spcPct val="110000"/>
              </a:lnSpc>
              <a:spcBef>
                <a:spcPts val="0"/>
              </a:spcBef>
              <a:buNone/>
              <a:defRPr sz="1733" baseline="0">
                <a:solidFill>
                  <a:schemeClr val="tx1">
                    <a:lumMod val="75000"/>
                  </a:schemeClr>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a:t>&gt; Console</a:t>
            </a:r>
            <a:endParaRPr lang="en-US" dirty="0"/>
          </a:p>
        </p:txBody>
      </p:sp>
    </p:spTree>
    <p:extLst>
      <p:ext uri="{BB962C8B-B14F-4D97-AF65-F5344CB8AC3E}">
        <p14:creationId xmlns:p14="http://schemas.microsoft.com/office/powerpoint/2010/main" val="37333945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de: Dark Half Page Horizontal">
    <p:bg>
      <p:bgPr>
        <a:solidFill>
          <a:schemeClr val="bg2">
            <a:lumMod val="10000"/>
          </a:schemeClr>
        </a:solidFill>
        <a:effectLst/>
      </p:bgPr>
    </p:bg>
    <p:spTree>
      <p:nvGrpSpPr>
        <p:cNvPr id="1" name=""/>
        <p:cNvGrpSpPr/>
        <p:nvPr/>
      </p:nvGrpSpPr>
      <p:grpSpPr>
        <a:xfrm>
          <a:off x="0" y="0"/>
          <a:ext cx="0" cy="0"/>
          <a:chOff x="0" y="0"/>
          <a:chExt cx="0" cy="0"/>
        </a:xfrm>
      </p:grpSpPr>
      <p:sp>
        <p:nvSpPr>
          <p:cNvPr id="8" name="Rectangle 7"/>
          <p:cNvSpPr/>
          <p:nvPr/>
        </p:nvSpPr>
        <p:spPr>
          <a:xfrm>
            <a:off x="-3" y="4230625"/>
            <a:ext cx="12192003" cy="2627376"/>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268187" y="4484497"/>
            <a:ext cx="11655588" cy="543832"/>
          </a:xfrm>
        </p:spPr>
        <p:txBody>
          <a:bodyPr>
            <a:noAutofit/>
          </a:bodyPr>
          <a:lstStyle>
            <a:lvl1pPr algn="l">
              <a:defRPr sz="2933" baseline="0">
                <a:solidFill>
                  <a:schemeClr val="tx1"/>
                </a:solidFill>
              </a:defRPr>
            </a:lvl1pPr>
          </a:lstStyle>
          <a:p>
            <a:r>
              <a:rPr lang="en-US"/>
              <a:t>Add Title Slide in Title Case</a:t>
            </a:r>
          </a:p>
        </p:txBody>
      </p:sp>
      <p:sp>
        <p:nvSpPr>
          <p:cNvPr id="3" name="Text Placeholder 8"/>
          <p:cNvSpPr>
            <a:spLocks noGrp="1"/>
          </p:cNvSpPr>
          <p:nvPr>
            <p:ph type="body" sz="quarter" idx="18"/>
          </p:nvPr>
        </p:nvSpPr>
        <p:spPr>
          <a:xfrm>
            <a:off x="268187" y="5113867"/>
            <a:ext cx="11655588" cy="1421045"/>
          </a:xfrm>
          <a:prstGeom prst="rect">
            <a:avLst/>
          </a:prstGeom>
        </p:spPr>
        <p:txBody>
          <a:bodyPr lIns="91440">
            <a:noAutofit/>
          </a:bodyPr>
          <a:lstStyle>
            <a:lvl1pPr marL="0" indent="0" algn="l">
              <a:lnSpc>
                <a:spcPct val="100000"/>
              </a:lnSpc>
              <a:spcBef>
                <a:spcPts val="0"/>
              </a:spcBef>
              <a:buFont typeface="Arial" charset="0"/>
              <a:buNone/>
              <a:defRPr sz="2000" b="0" i="0">
                <a:solidFill>
                  <a:schemeClr val="tx1"/>
                </a:solidFill>
                <a:latin typeface="+mn-lt"/>
                <a:ea typeface="PS TT Commons Light" charset="0"/>
                <a:cs typeface="PS TT Commons Light" charset="0"/>
              </a:defRPr>
            </a:lvl1pPr>
          </a:lstStyle>
          <a:p>
            <a:pPr lvl="0"/>
            <a:endParaRPr lang="en-US"/>
          </a:p>
        </p:txBody>
      </p:sp>
      <p:sp>
        <p:nvSpPr>
          <p:cNvPr id="6" name="Text Placeholder 6"/>
          <p:cNvSpPr>
            <a:spLocks noGrp="1"/>
          </p:cNvSpPr>
          <p:nvPr>
            <p:ph type="body" sz="quarter" idx="10" hasCustomPrompt="1"/>
          </p:nvPr>
        </p:nvSpPr>
        <p:spPr>
          <a:xfrm>
            <a:off x="268189" y="292609"/>
            <a:ext cx="11655588" cy="3711471"/>
          </a:xfrm>
          <a:prstGeom prst="rect">
            <a:avLst/>
          </a:prstGeom>
        </p:spPr>
        <p:txBody>
          <a:bodyPr anchor="b">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extLst>
      <p:ext uri="{BB962C8B-B14F-4D97-AF65-F5344CB8AC3E}">
        <p14:creationId xmlns:p14="http://schemas.microsoft.com/office/powerpoint/2010/main" val="20316121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lumMod val="85000"/>
          </a:schemeClr>
        </a:solidFill>
        <a:effectLst/>
      </p:bgPr>
    </p:bg>
    <p:spTree>
      <p:nvGrpSpPr>
        <p:cNvPr id="1" name=""/>
        <p:cNvGrpSpPr/>
        <p:nvPr/>
      </p:nvGrpSpPr>
      <p:grpSpPr>
        <a:xfrm>
          <a:off x="0" y="0"/>
          <a:ext cx="0" cy="0"/>
          <a:chOff x="0" y="0"/>
          <a:chExt cx="0" cy="0"/>
        </a:xfrm>
      </p:grpSpPr>
      <p:sp>
        <p:nvSpPr>
          <p:cNvPr id="8" name="Rectangle 7"/>
          <p:cNvSpPr/>
          <p:nvPr/>
        </p:nvSpPr>
        <p:spPr>
          <a:xfrm>
            <a:off x="-3" y="4230625"/>
            <a:ext cx="12192003" cy="2627376"/>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268187" y="4484497"/>
            <a:ext cx="11655588" cy="543832"/>
          </a:xfrm>
        </p:spPr>
        <p:txBody>
          <a:bodyPr/>
          <a:lstStyle>
            <a:lvl1pPr algn="l">
              <a:defRPr sz="2933" baseline="0">
                <a:solidFill>
                  <a:schemeClr val="tx1"/>
                </a:solidFill>
              </a:defRPr>
            </a:lvl1pPr>
          </a:lstStyle>
          <a:p>
            <a:r>
              <a:rPr lang="en-US"/>
              <a:t>Add Title Slide in Title Case</a:t>
            </a:r>
          </a:p>
        </p:txBody>
      </p:sp>
      <p:sp>
        <p:nvSpPr>
          <p:cNvPr id="6" name="Text Placeholder 6"/>
          <p:cNvSpPr>
            <a:spLocks noGrp="1"/>
          </p:cNvSpPr>
          <p:nvPr>
            <p:ph type="body" sz="quarter" idx="10" hasCustomPrompt="1"/>
          </p:nvPr>
        </p:nvSpPr>
        <p:spPr>
          <a:xfrm>
            <a:off x="268189" y="292609"/>
            <a:ext cx="11655588" cy="3711471"/>
          </a:xfrm>
          <a:prstGeom prst="rect">
            <a:avLst/>
          </a:prstGeom>
        </p:spPr>
        <p:txBody>
          <a:bodyPr anchor="b">
            <a:noAutofit/>
          </a:bodyPr>
          <a:lstStyle>
            <a:lvl1pPr marL="0" indent="0">
              <a:lnSpc>
                <a:spcPct val="110000"/>
              </a:lnSpc>
              <a:buNone/>
              <a:defRPr sz="1733" baseline="0">
                <a:solidFill>
                  <a:schemeClr val="tx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8"/>
          <p:cNvSpPr>
            <a:spLocks noGrp="1"/>
          </p:cNvSpPr>
          <p:nvPr>
            <p:ph type="body" sz="quarter" idx="18" hasCustomPrompt="1"/>
          </p:nvPr>
        </p:nvSpPr>
        <p:spPr>
          <a:xfrm>
            <a:off x="268187" y="5113867"/>
            <a:ext cx="11655588" cy="1421045"/>
          </a:xfrm>
          <a:prstGeom prst="rect">
            <a:avLst/>
          </a:prstGeom>
        </p:spPr>
        <p:txBody>
          <a:bodyPr lIns="91440">
            <a:noAutofit/>
          </a:bodyPr>
          <a:lstStyle>
            <a:lvl1pPr marL="0" indent="0" algn="l">
              <a:lnSpc>
                <a:spcPct val="100000"/>
              </a:lnSpc>
              <a:spcBef>
                <a:spcPts val="0"/>
              </a:spcBef>
              <a:buNone/>
              <a:defRPr sz="2000" b="0" i="0">
                <a:solidFill>
                  <a:schemeClr val="tx1"/>
                </a:solidFill>
                <a:latin typeface="+mn-lt"/>
                <a:ea typeface="PS TT Commons Light" charset="0"/>
                <a:cs typeface="PS TT Commons Light" charset="0"/>
              </a:defRPr>
            </a:lvl1pPr>
          </a:lstStyle>
          <a:p>
            <a:pPr lvl="0"/>
            <a:r>
              <a:rPr lang="en-US"/>
              <a:t>Add text here</a:t>
            </a:r>
          </a:p>
        </p:txBody>
      </p:sp>
    </p:spTree>
    <p:extLst>
      <p:ext uri="{BB962C8B-B14F-4D97-AF65-F5344CB8AC3E}">
        <p14:creationId xmlns:p14="http://schemas.microsoft.com/office/powerpoint/2010/main" val="219277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2CE-D78B-4A0B-B78B-5B43ACAAB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5DC571-5056-40C4-BF8C-070A3A53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67F97-B7E7-4880-9E4F-1FA95B935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D9175-5D19-4317-8FBF-8D12FD23E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46970-872F-4B42-A114-1DDE8C6C1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30A1D-CC3D-4B14-9F44-E3A0787841F7}"/>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8" name="Footer Placeholder 7">
            <a:extLst>
              <a:ext uri="{FF2B5EF4-FFF2-40B4-BE49-F238E27FC236}">
                <a16:creationId xmlns:a16="http://schemas.microsoft.com/office/drawing/2014/main" id="{0ACE8C35-8260-447C-8FFC-6462FAA546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302ABB-2828-4C91-BB62-74EB05178E3E}"/>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34824441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a:solidFill>
                  <a:schemeClr val="bg1"/>
                </a:solidFill>
              </a:defRPr>
            </a:lvl1pPr>
          </a:lstStyle>
          <a:p>
            <a:r>
              <a:rPr lang="en-US"/>
              <a:t>Add Title Slide in Title Case</a:t>
            </a:r>
          </a:p>
        </p:txBody>
      </p:sp>
      <p:sp>
        <p:nvSpPr>
          <p:cNvPr id="5" name="Text Placeholder 6"/>
          <p:cNvSpPr>
            <a:spLocks noGrp="1"/>
          </p:cNvSpPr>
          <p:nvPr>
            <p:ph type="body" sz="quarter" idx="10" hasCustomPrompt="1"/>
          </p:nvPr>
        </p:nvSpPr>
        <p:spPr>
          <a:xfrm>
            <a:off x="268189" y="1365504"/>
            <a:ext cx="11643396" cy="5181600"/>
          </a:xfrm>
          <a:prstGeom prst="rect">
            <a:avLst/>
          </a:prstGeom>
        </p:spPr>
        <p:txBody>
          <a:bodyPr anchor="ctr">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extLst>
      <p:ext uri="{BB962C8B-B14F-4D97-AF65-F5344CB8AC3E}">
        <p14:creationId xmlns:p14="http://schemas.microsoft.com/office/powerpoint/2010/main" val="33743299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de: Light Full Page with Title">
    <p:bg>
      <p:bgPr>
        <a:solidFill>
          <a:srgbClr val="D9D9D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73024"/>
            <a:ext cx="10515600" cy="543832"/>
          </a:xfrm>
        </p:spPr>
        <p:txBody>
          <a:bodyPr/>
          <a:lstStyle>
            <a:lvl1pPr>
              <a:defRPr>
                <a:solidFill>
                  <a:schemeClr val="tx1"/>
                </a:solidFill>
              </a:defRPr>
            </a:lvl1pPr>
          </a:lstStyle>
          <a:p>
            <a:r>
              <a:rPr lang="en-US"/>
              <a:t>Add Title Slide in Title Case</a:t>
            </a:r>
          </a:p>
        </p:txBody>
      </p:sp>
      <p:sp>
        <p:nvSpPr>
          <p:cNvPr id="5" name="Text Placeholder 6"/>
          <p:cNvSpPr>
            <a:spLocks noGrp="1"/>
          </p:cNvSpPr>
          <p:nvPr>
            <p:ph type="body" sz="quarter" idx="10" hasCustomPrompt="1"/>
          </p:nvPr>
        </p:nvSpPr>
        <p:spPr>
          <a:xfrm>
            <a:off x="268189" y="1365504"/>
            <a:ext cx="11643396" cy="5181600"/>
          </a:xfrm>
          <a:prstGeom prst="rect">
            <a:avLst/>
          </a:prstGeom>
        </p:spPr>
        <p:txBody>
          <a:bodyPr anchor="ctr">
            <a:noAutofit/>
          </a:bodyPr>
          <a:lstStyle>
            <a:lvl1pPr marL="0" indent="0">
              <a:lnSpc>
                <a:spcPct val="110000"/>
              </a:lnSpc>
              <a:spcBef>
                <a:spcPts val="0"/>
              </a:spcBef>
              <a:buNone/>
              <a:defRPr sz="1733" baseline="0">
                <a:solidFill>
                  <a:schemeClr val="tx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extLst>
      <p:ext uri="{BB962C8B-B14F-4D97-AF65-F5344CB8AC3E}">
        <p14:creationId xmlns:p14="http://schemas.microsoft.com/office/powerpoint/2010/main" val="2182361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de: Dark Half Page Vertical with Points">
    <p:bg>
      <p:bgPr>
        <a:solidFill>
          <a:schemeClr val="bg2">
            <a:lumMod val="10000"/>
          </a:schemeClr>
        </a:solidFill>
        <a:effectLst/>
      </p:bgPr>
    </p:bg>
    <p:spTree>
      <p:nvGrpSpPr>
        <p:cNvPr id="1" name=""/>
        <p:cNvGrpSpPr/>
        <p:nvPr/>
      </p:nvGrpSpPr>
      <p:grpSpPr>
        <a:xfrm>
          <a:off x="0" y="0"/>
          <a:ext cx="0" cy="0"/>
          <a:chOff x="0" y="0"/>
          <a:chExt cx="0" cy="0"/>
        </a:xfrm>
      </p:grpSpPr>
      <p:sp>
        <p:nvSpPr>
          <p:cNvPr id="8" name="Rectangle 7"/>
          <p:cNvSpPr/>
          <p:nvPr/>
        </p:nvSpPr>
        <p:spPr>
          <a:xfrm>
            <a:off x="6108192" y="1"/>
            <a:ext cx="6083808" cy="6858001"/>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268189" y="304799"/>
            <a:ext cx="5486436" cy="6187440"/>
          </a:xfrm>
          <a:prstGeom prst="rect">
            <a:avLst/>
          </a:prstGeom>
        </p:spPr>
        <p:txBody>
          <a:bodyPr anchor="t">
            <a:noAutofit/>
          </a:bodyPr>
          <a:lstStyle>
            <a:lvl1pPr marL="0" indent="0">
              <a:lnSpc>
                <a:spcPct val="110000"/>
              </a:lnSpc>
              <a:spcBef>
                <a:spcPts val="0"/>
              </a:spcBef>
              <a:buNone/>
              <a:defRPr sz="1733" baseline="0">
                <a:solidFill>
                  <a:schemeClr val="bg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r>
              <a:rPr lang="en-US" dirty="0"/>
              <a:t>// Put code on this side</a:t>
            </a:r>
          </a:p>
          <a:p>
            <a:r>
              <a:rPr lang="en-US" dirty="0"/>
              <a:t>let website = {</a:t>
            </a:r>
            <a:br>
              <a:rPr lang="en-US" dirty="0"/>
            </a:br>
            <a:r>
              <a:rPr lang="en-US" dirty="0"/>
              <a:t>  name: 'Pluralsight',</a:t>
            </a:r>
          </a:p>
          <a:p>
            <a:pPr>
              <a:spcBef>
                <a:spcPts val="300"/>
              </a:spcBef>
            </a:pPr>
            <a:r>
              <a:rPr lang="en-US" dirty="0"/>
              <a:t>  </a:t>
            </a:r>
            <a:r>
              <a:rPr lang="en-US" dirty="0" err="1"/>
              <a:t>url</a:t>
            </a:r>
            <a:r>
              <a:rPr lang="en-US" dirty="0"/>
              <a:t>: 'https://</a:t>
            </a:r>
            <a:r>
              <a:rPr lang="en-US" dirty="0" err="1"/>
              <a:t>pluralsight.com</a:t>
            </a:r>
            <a:r>
              <a:rPr lang="en-US" dirty="0"/>
              <a:t>'</a:t>
            </a:r>
            <a:br>
              <a:rPr lang="en-US" dirty="0"/>
            </a:br>
            <a:r>
              <a:rPr lang="en-US" dirty="0"/>
              <a:t>};</a:t>
            </a:r>
          </a:p>
          <a:p>
            <a:pPr>
              <a:spcBef>
                <a:spcPts val="0"/>
              </a:spcBef>
            </a:pPr>
            <a:br>
              <a:rPr lang="en-US" dirty="0"/>
            </a:br>
            <a:r>
              <a:rPr lang="en-US" dirty="0"/>
              <a:t>function </a:t>
            </a:r>
            <a:r>
              <a:rPr lang="en-US" dirty="0" err="1"/>
              <a:t>makeUrl</a:t>
            </a:r>
            <a:r>
              <a:rPr lang="en-US" dirty="0"/>
              <a:t>() {}</a:t>
            </a:r>
          </a:p>
          <a:p>
            <a:pPr>
              <a:spcBef>
                <a:spcPts val="0"/>
              </a:spcBef>
            </a:pPr>
            <a:endParaRPr lang="en-US" dirty="0"/>
          </a:p>
          <a:p>
            <a:pPr>
              <a:spcBef>
                <a:spcPts val="0"/>
              </a:spcBef>
            </a:pPr>
            <a:r>
              <a:rPr lang="en-US" dirty="0"/>
              <a:t>let sites = []</a:t>
            </a:r>
          </a:p>
          <a:p>
            <a:pPr>
              <a:spcBef>
                <a:spcPts val="0"/>
              </a:spcBef>
            </a:pPr>
            <a:r>
              <a:rPr lang="en-US" dirty="0" err="1"/>
              <a:t>sites.push</a:t>
            </a:r>
            <a:r>
              <a:rPr lang="en-US" dirty="0"/>
              <a:t>(website)</a:t>
            </a:r>
          </a:p>
          <a:p>
            <a:pPr>
              <a:spcBef>
                <a:spcPts val="0"/>
              </a:spcBef>
            </a:pPr>
            <a:endParaRPr lang="en-US" dirty="0"/>
          </a:p>
          <a:p>
            <a:pPr>
              <a:spcBef>
                <a:spcPts val="0"/>
              </a:spcBef>
            </a:pPr>
            <a:r>
              <a:rPr lang="en-US" dirty="0" err="1"/>
              <a:t>console.log</a:t>
            </a:r>
            <a:r>
              <a:rPr lang="en-US" dirty="0"/>
              <a:t>(sites[0].name</a:t>
            </a:r>
          </a:p>
        </p:txBody>
      </p:sp>
      <p:sp>
        <p:nvSpPr>
          <p:cNvPr id="7" name="Text Placeholder 5"/>
          <p:cNvSpPr>
            <a:spLocks noGrp="1"/>
          </p:cNvSpPr>
          <p:nvPr>
            <p:ph type="body" sz="quarter" idx="18" hasCustomPrompt="1"/>
          </p:nvPr>
        </p:nvSpPr>
        <p:spPr>
          <a:xfrm>
            <a:off x="6273666" y="304799"/>
            <a:ext cx="5650992" cy="6187440"/>
          </a:xfrm>
          <a:prstGeom prst="rect">
            <a:avLst/>
          </a:prstGeom>
        </p:spPr>
        <p:txBody>
          <a:bodyPr>
            <a:noAutofit/>
          </a:bodyPr>
          <a:lstStyle>
            <a:lvl1pPr marL="178232" indent="-239195">
              <a:lnSpc>
                <a:spcPct val="120000"/>
              </a:lnSpc>
              <a:spcBef>
                <a:spcPts val="0"/>
              </a:spcBef>
              <a:buSzPct val="70000"/>
              <a:buFont typeface="Wingdings 3" panose="05040102010807070707" pitchFamily="18" charset="2"/>
              <a:buChar char="t"/>
              <a:tabLst/>
              <a:defRPr sz="1867" b="0" i="0" baseline="0">
                <a:solidFill>
                  <a:schemeClr val="tx1"/>
                </a:solidFill>
                <a:latin typeface="+mn-lt"/>
                <a:ea typeface="PS TT Commons Light" charset="0"/>
                <a:cs typeface="PS TT Commons Light" charset="0"/>
              </a:defRPr>
            </a:lvl1pPr>
            <a:lvl2pPr marL="378903" indent="0">
              <a:lnSpc>
                <a:spcPts val="2667"/>
              </a:lnSpc>
              <a:buFontTx/>
              <a:buNone/>
              <a:defRPr/>
            </a:lvl2pPr>
            <a:lvl3pPr marL="378903" indent="0">
              <a:buFontTx/>
              <a:buNone/>
              <a:defRPr/>
            </a:lvl3pPr>
            <a:lvl4pPr marL="378903" indent="0">
              <a:buFontTx/>
              <a:buNone/>
              <a:defRPr/>
            </a:lvl4pPr>
            <a:lvl5pPr marL="378903" indent="0">
              <a:buFontTx/>
              <a:buNone/>
              <a:defRPr/>
            </a:lvl5pPr>
          </a:lstStyle>
          <a:p>
            <a:pPr marL="267335">
              <a:lnSpc>
                <a:spcPct val="120000"/>
              </a:lnSpc>
            </a:pPr>
            <a:r>
              <a:rPr lang="en-US" dirty="0"/>
              <a:t>Line up with these notes</a:t>
            </a:r>
          </a:p>
          <a:p>
            <a:pPr marL="267335">
              <a:lnSpc>
                <a:spcPct val="120000"/>
              </a:lnSpc>
            </a:pPr>
            <a:endParaRPr lang="en-US" dirty="0"/>
          </a:p>
          <a:p>
            <a:pPr marL="267335">
              <a:lnSpc>
                <a:spcPct val="120000"/>
              </a:lnSpc>
            </a:pPr>
            <a:r>
              <a:rPr lang="en-US" dirty="0"/>
              <a:t>Create an object</a:t>
            </a:r>
            <a:br>
              <a:rPr lang="en-US" dirty="0"/>
            </a:br>
            <a:br>
              <a:rPr lang="en-US" dirty="0"/>
            </a:br>
            <a:br>
              <a:rPr lang="en-US" dirty="0"/>
            </a:br>
            <a:endParaRPr lang="en-US" dirty="0"/>
          </a:p>
          <a:p>
            <a:pPr marL="267335">
              <a:lnSpc>
                <a:spcPct val="120000"/>
              </a:lnSpc>
            </a:pPr>
            <a:r>
              <a:rPr lang="en-US" dirty="0"/>
              <a:t>Define a function</a:t>
            </a:r>
            <a:br>
              <a:rPr lang="en-US" dirty="0"/>
            </a:br>
            <a:endParaRPr lang="en-US" dirty="0"/>
          </a:p>
          <a:p>
            <a:pPr marL="267335">
              <a:lnSpc>
                <a:spcPct val="120000"/>
              </a:lnSpc>
            </a:pPr>
            <a:r>
              <a:rPr lang="en-US" dirty="0"/>
              <a:t>Add the object to an array</a:t>
            </a:r>
          </a:p>
          <a:p>
            <a:pPr marL="267335">
              <a:lnSpc>
                <a:spcPct val="120000"/>
              </a:lnSpc>
            </a:pPr>
            <a:endParaRPr lang="en-US" dirty="0"/>
          </a:p>
          <a:p>
            <a:pPr marL="267335">
              <a:lnSpc>
                <a:spcPct val="120000"/>
              </a:lnSpc>
            </a:pPr>
            <a:r>
              <a:rPr lang="en-US" dirty="0"/>
              <a:t>Log the site name to the console</a:t>
            </a:r>
          </a:p>
        </p:txBody>
      </p:sp>
    </p:spTree>
    <p:extLst>
      <p:ext uri="{BB962C8B-B14F-4D97-AF65-F5344CB8AC3E}">
        <p14:creationId xmlns:p14="http://schemas.microsoft.com/office/powerpoint/2010/main" val="33127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BEBEBE"/>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BEBEBE"/>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BEBEBE"/>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rgbClr val="BEBEBE"/>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rgbClr val="BEBEB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BEBEBE"/>
                      </p:to>
                    </p:animClr>
                  </p:sub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ode: Dark Half Page Vertical with Points">
    <p:bg>
      <p:bgPr>
        <a:solidFill>
          <a:schemeClr val="bg1">
            <a:lumMod val="85000"/>
          </a:schemeClr>
        </a:solidFill>
        <a:effectLst/>
      </p:bgPr>
    </p:bg>
    <p:spTree>
      <p:nvGrpSpPr>
        <p:cNvPr id="1" name=""/>
        <p:cNvGrpSpPr/>
        <p:nvPr/>
      </p:nvGrpSpPr>
      <p:grpSpPr>
        <a:xfrm>
          <a:off x="0" y="0"/>
          <a:ext cx="0" cy="0"/>
          <a:chOff x="0" y="0"/>
          <a:chExt cx="0" cy="0"/>
        </a:xfrm>
      </p:grpSpPr>
      <p:sp>
        <p:nvSpPr>
          <p:cNvPr id="8" name="Rectangle 7"/>
          <p:cNvSpPr/>
          <p:nvPr/>
        </p:nvSpPr>
        <p:spPr>
          <a:xfrm>
            <a:off x="6108192" y="1"/>
            <a:ext cx="6083808" cy="6858001"/>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243840" tIns="243840" rIns="243840" bIns="243840" rtlCol="0" anchor="t" anchorCtr="0"/>
          <a:lstStyle/>
          <a:p>
            <a:pPr algn="ctr">
              <a:spcBef>
                <a:spcPts val="800"/>
              </a:spcBef>
            </a:pPr>
            <a:endParaRPr lang="en-US" sz="2667"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268189" y="304800"/>
            <a:ext cx="5486436" cy="6188148"/>
          </a:xfrm>
          <a:prstGeom prst="rect">
            <a:avLst/>
          </a:prstGeom>
        </p:spPr>
        <p:txBody>
          <a:bodyPr anchor="t">
            <a:noAutofit/>
          </a:bodyPr>
          <a:lstStyle>
            <a:lvl1pPr marL="0" indent="0">
              <a:lnSpc>
                <a:spcPct val="110000"/>
              </a:lnSpc>
              <a:spcBef>
                <a:spcPts val="0"/>
              </a:spcBef>
              <a:buNone/>
              <a:defRPr sz="1733" baseline="0">
                <a:solidFill>
                  <a:schemeClr val="tx1"/>
                </a:solidFill>
                <a:latin typeface="Roboto Mono" pitchFamily="2" charset="0"/>
                <a:ea typeface="Roboto Mono" pitchFamily="2" charset="0"/>
                <a:cs typeface="Consolas" panose="020B0609020204030204" pitchFamily="49" charset="0"/>
              </a:defRPr>
            </a:lvl1pPr>
            <a:lvl2pPr marL="396117" indent="0">
              <a:buNone/>
              <a:defRPr>
                <a:solidFill>
                  <a:schemeClr val="bg1"/>
                </a:solidFill>
                <a:latin typeface="Consolas" panose="020B0609020204030204" pitchFamily="49" charset="0"/>
                <a:cs typeface="Consolas" panose="020B0609020204030204" pitchFamily="49" charset="0"/>
              </a:defRPr>
            </a:lvl2pPr>
            <a:lvl3pPr marL="794938" indent="0">
              <a:buNone/>
              <a:defRPr>
                <a:solidFill>
                  <a:schemeClr val="bg1"/>
                </a:solidFill>
                <a:latin typeface="Consolas" panose="020B0609020204030204" pitchFamily="49" charset="0"/>
                <a:cs typeface="Consolas" panose="020B0609020204030204" pitchFamily="49" charset="0"/>
              </a:defRPr>
            </a:lvl3pPr>
            <a:lvl4pPr marL="1177492" indent="0">
              <a:buNone/>
              <a:defRPr>
                <a:solidFill>
                  <a:schemeClr val="bg1"/>
                </a:solidFill>
                <a:latin typeface="Consolas" panose="020B0609020204030204" pitchFamily="49" charset="0"/>
                <a:cs typeface="Consolas" panose="020B0609020204030204" pitchFamily="49" charset="0"/>
              </a:defRPr>
            </a:lvl4pPr>
            <a:lvl5pPr marL="1462366" indent="0">
              <a:buNone/>
              <a:defRPr>
                <a:solidFill>
                  <a:schemeClr val="bg1"/>
                </a:solidFill>
                <a:latin typeface="Consolas" panose="020B0609020204030204" pitchFamily="49" charset="0"/>
                <a:cs typeface="Consolas" panose="020B0609020204030204" pitchFamily="49" charset="0"/>
              </a:defRPr>
            </a:lvl5pPr>
          </a:lstStyle>
          <a:p>
            <a:r>
              <a:rPr lang="en-US" dirty="0"/>
              <a:t>// Put code on this side</a:t>
            </a:r>
          </a:p>
          <a:p>
            <a:r>
              <a:rPr lang="en-US" dirty="0"/>
              <a:t>let website = {</a:t>
            </a:r>
            <a:br>
              <a:rPr lang="en-US" dirty="0"/>
            </a:br>
            <a:r>
              <a:rPr lang="en-US" dirty="0"/>
              <a:t>  name: 'Pluralsight',</a:t>
            </a:r>
          </a:p>
          <a:p>
            <a:pPr>
              <a:spcBef>
                <a:spcPts val="300"/>
              </a:spcBef>
            </a:pPr>
            <a:r>
              <a:rPr lang="en-US" dirty="0"/>
              <a:t>  </a:t>
            </a:r>
            <a:r>
              <a:rPr lang="en-US" dirty="0" err="1"/>
              <a:t>url</a:t>
            </a:r>
            <a:r>
              <a:rPr lang="en-US" dirty="0"/>
              <a:t>: 'https://</a:t>
            </a:r>
            <a:r>
              <a:rPr lang="en-US" dirty="0" err="1"/>
              <a:t>pluralsight.com</a:t>
            </a:r>
            <a:r>
              <a:rPr lang="en-US" dirty="0"/>
              <a:t>'</a:t>
            </a:r>
            <a:br>
              <a:rPr lang="en-US" dirty="0"/>
            </a:br>
            <a:r>
              <a:rPr lang="en-US" dirty="0"/>
              <a:t>};</a:t>
            </a:r>
          </a:p>
          <a:p>
            <a:pPr>
              <a:spcBef>
                <a:spcPts val="0"/>
              </a:spcBef>
            </a:pPr>
            <a:br>
              <a:rPr lang="en-US" dirty="0"/>
            </a:br>
            <a:r>
              <a:rPr lang="en-US" dirty="0"/>
              <a:t>function </a:t>
            </a:r>
            <a:r>
              <a:rPr lang="en-US" dirty="0" err="1"/>
              <a:t>makeUrl</a:t>
            </a:r>
            <a:r>
              <a:rPr lang="en-US" dirty="0"/>
              <a:t>() {}</a:t>
            </a:r>
          </a:p>
          <a:p>
            <a:pPr>
              <a:spcBef>
                <a:spcPts val="0"/>
              </a:spcBef>
            </a:pPr>
            <a:endParaRPr lang="en-US" dirty="0"/>
          </a:p>
          <a:p>
            <a:pPr>
              <a:spcBef>
                <a:spcPts val="0"/>
              </a:spcBef>
            </a:pPr>
            <a:r>
              <a:rPr lang="en-US" dirty="0"/>
              <a:t>let sites = []</a:t>
            </a:r>
          </a:p>
          <a:p>
            <a:pPr>
              <a:spcBef>
                <a:spcPts val="0"/>
              </a:spcBef>
            </a:pPr>
            <a:r>
              <a:rPr lang="en-US" dirty="0" err="1"/>
              <a:t>sites.push</a:t>
            </a:r>
            <a:r>
              <a:rPr lang="en-US" dirty="0"/>
              <a:t>(website)</a:t>
            </a:r>
          </a:p>
          <a:p>
            <a:pPr>
              <a:spcBef>
                <a:spcPts val="0"/>
              </a:spcBef>
            </a:pPr>
            <a:endParaRPr lang="en-US" dirty="0"/>
          </a:p>
          <a:p>
            <a:pPr>
              <a:spcBef>
                <a:spcPts val="0"/>
              </a:spcBef>
            </a:pPr>
            <a:r>
              <a:rPr lang="en-US" dirty="0" err="1"/>
              <a:t>console.log</a:t>
            </a:r>
            <a:r>
              <a:rPr lang="en-US" dirty="0"/>
              <a:t>(sites[0].name</a:t>
            </a:r>
          </a:p>
        </p:txBody>
      </p:sp>
      <p:sp>
        <p:nvSpPr>
          <p:cNvPr id="7" name="Text Placeholder 5"/>
          <p:cNvSpPr>
            <a:spLocks noGrp="1"/>
          </p:cNvSpPr>
          <p:nvPr>
            <p:ph type="body" sz="quarter" idx="18" hasCustomPrompt="1"/>
          </p:nvPr>
        </p:nvSpPr>
        <p:spPr>
          <a:xfrm>
            <a:off x="6273666" y="304800"/>
            <a:ext cx="5648976" cy="6188149"/>
          </a:xfrm>
          <a:prstGeom prst="rect">
            <a:avLst/>
          </a:prstGeom>
        </p:spPr>
        <p:txBody>
          <a:bodyPr>
            <a:noAutofit/>
          </a:bodyPr>
          <a:lstStyle>
            <a:lvl1pPr marL="178232" indent="-239195">
              <a:lnSpc>
                <a:spcPct val="120000"/>
              </a:lnSpc>
              <a:spcBef>
                <a:spcPts val="0"/>
              </a:spcBef>
              <a:buSzPct val="70000"/>
              <a:buFont typeface="Wingdings 3" panose="05040102010807070707" pitchFamily="18" charset="2"/>
              <a:buChar char="t"/>
              <a:tabLst/>
              <a:defRPr sz="1867" b="0" i="0" baseline="0">
                <a:solidFill>
                  <a:schemeClr val="tx1"/>
                </a:solidFill>
                <a:latin typeface="+mn-lt"/>
                <a:ea typeface="PS TT Commons Light" charset="0"/>
                <a:cs typeface="PS TT Commons Light" charset="0"/>
              </a:defRPr>
            </a:lvl1pPr>
            <a:lvl2pPr marL="378903" indent="0">
              <a:lnSpc>
                <a:spcPts val="2667"/>
              </a:lnSpc>
              <a:buFontTx/>
              <a:buNone/>
              <a:defRPr/>
            </a:lvl2pPr>
            <a:lvl3pPr marL="378903" indent="0">
              <a:buFontTx/>
              <a:buNone/>
              <a:defRPr/>
            </a:lvl3pPr>
            <a:lvl4pPr marL="378903" indent="0">
              <a:buFontTx/>
              <a:buNone/>
              <a:defRPr/>
            </a:lvl4pPr>
            <a:lvl5pPr marL="378903" indent="0">
              <a:buFontTx/>
              <a:buNone/>
              <a:defRPr/>
            </a:lvl5pPr>
          </a:lstStyle>
          <a:p>
            <a:pPr marL="267335">
              <a:lnSpc>
                <a:spcPct val="120000"/>
              </a:lnSpc>
            </a:pPr>
            <a:r>
              <a:rPr lang="en-US" dirty="0"/>
              <a:t>Line up with these notes</a:t>
            </a:r>
          </a:p>
          <a:p>
            <a:pPr marL="267335">
              <a:lnSpc>
                <a:spcPct val="120000"/>
              </a:lnSpc>
            </a:pPr>
            <a:endParaRPr lang="en-US" dirty="0"/>
          </a:p>
          <a:p>
            <a:pPr marL="267335">
              <a:lnSpc>
                <a:spcPct val="120000"/>
              </a:lnSpc>
            </a:pPr>
            <a:r>
              <a:rPr lang="en-US" dirty="0"/>
              <a:t>Create an object</a:t>
            </a:r>
            <a:br>
              <a:rPr lang="en-US" dirty="0"/>
            </a:br>
            <a:br>
              <a:rPr lang="en-US" dirty="0"/>
            </a:br>
            <a:br>
              <a:rPr lang="en-US" dirty="0"/>
            </a:br>
            <a:endParaRPr lang="en-US" dirty="0"/>
          </a:p>
          <a:p>
            <a:pPr marL="267335">
              <a:lnSpc>
                <a:spcPct val="120000"/>
              </a:lnSpc>
            </a:pPr>
            <a:r>
              <a:rPr lang="en-US" dirty="0"/>
              <a:t>Define a function</a:t>
            </a:r>
            <a:br>
              <a:rPr lang="en-US" dirty="0"/>
            </a:br>
            <a:endParaRPr lang="en-US" dirty="0"/>
          </a:p>
          <a:p>
            <a:pPr marL="267335">
              <a:lnSpc>
                <a:spcPct val="120000"/>
              </a:lnSpc>
            </a:pPr>
            <a:r>
              <a:rPr lang="en-US" dirty="0"/>
              <a:t>Add the object to an array</a:t>
            </a:r>
          </a:p>
          <a:p>
            <a:pPr marL="267335">
              <a:lnSpc>
                <a:spcPct val="120000"/>
              </a:lnSpc>
            </a:pPr>
            <a:endParaRPr lang="en-US" dirty="0"/>
          </a:p>
          <a:p>
            <a:pPr marL="267335">
              <a:lnSpc>
                <a:spcPct val="120000"/>
              </a:lnSpc>
            </a:pPr>
            <a:r>
              <a:rPr lang="en-US" dirty="0"/>
              <a:t>Log the site name to the console</a:t>
            </a:r>
          </a:p>
        </p:txBody>
      </p:sp>
    </p:spTree>
    <p:extLst>
      <p:ext uri="{BB962C8B-B14F-4D97-AF65-F5344CB8AC3E}">
        <p14:creationId xmlns:p14="http://schemas.microsoft.com/office/powerpoint/2010/main" val="5137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BEBEBE"/>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BEBEBE"/>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BEBEBE"/>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rgbClr val="BEBEBE"/>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rgbClr val="BEBEB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BEBEBE"/>
                      </p:to>
                    </p:animClr>
                  </p:sub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 Left | Title/Image Right">
    <p:spTree>
      <p:nvGrpSpPr>
        <p:cNvPr id="1" name=""/>
        <p:cNvGrpSpPr/>
        <p:nvPr/>
      </p:nvGrpSpPr>
      <p:grpSpPr>
        <a:xfrm>
          <a:off x="0" y="0"/>
          <a:ext cx="0" cy="0"/>
          <a:chOff x="0" y="0"/>
          <a:chExt cx="0" cy="0"/>
        </a:xfrm>
      </p:grpSpPr>
      <p:sp>
        <p:nvSpPr>
          <p:cNvPr id="7" name="Text Placeholder 16"/>
          <p:cNvSpPr>
            <a:spLocks noGrp="1"/>
          </p:cNvSpPr>
          <p:nvPr>
            <p:ph type="body" sz="quarter" idx="12" hasCustomPrompt="1"/>
          </p:nvPr>
        </p:nvSpPr>
        <p:spPr>
          <a:xfrm>
            <a:off x="631373" y="469054"/>
            <a:ext cx="3745556" cy="5919895"/>
          </a:xfrm>
          <a:prstGeom prst="rect">
            <a:avLst/>
          </a:prstGeom>
        </p:spPr>
        <p:txBody>
          <a:bodyPr anchor="ctr">
            <a:noAutofit/>
          </a:bodyPr>
          <a:lstStyle>
            <a:lvl1pPr algn="r">
              <a:defRPr sz="2267" b="0" i="0">
                <a:solidFill>
                  <a:schemeClr val="accent1"/>
                </a:solidFill>
                <a:latin typeface="+mn-lt"/>
                <a:ea typeface="PS TT Commons DemiBold" charset="0"/>
                <a:cs typeface="PS TT Commons DemiBold" charset="0"/>
              </a:defRPr>
            </a:lvl1pPr>
            <a:lvl2pPr marL="781376" indent="-385259" algn="r">
              <a:buFont typeface="Myriad Pro" panose="020B0503030403020204" pitchFamily="34" charset="0"/>
              <a:buChar char=" "/>
              <a:defRPr sz="2267" b="0" i="0">
                <a:solidFill>
                  <a:schemeClr val="accent1"/>
                </a:solidFill>
                <a:latin typeface="PS TT Commons" charset="0"/>
                <a:ea typeface="PS TT Commons" charset="0"/>
                <a:cs typeface="PS TT Commons" charset="0"/>
              </a:defRPr>
            </a:lvl2pPr>
            <a:lvl3pPr marL="1177491" indent="-382550" algn="r">
              <a:buFont typeface="Myriad Pro" panose="020B0503030403020204" pitchFamily="34" charset="0"/>
              <a:buChar char=" "/>
              <a:defRPr sz="2267" b="0" i="0">
                <a:solidFill>
                  <a:schemeClr val="accent1"/>
                </a:solidFill>
                <a:latin typeface="PS TT Commons" charset="0"/>
                <a:ea typeface="PS TT Commons" charset="0"/>
                <a:cs typeface="PS TT Commons" charset="0"/>
              </a:defRPr>
            </a:lvl3pPr>
            <a:lvl4pPr marL="1462372" indent="-284878" algn="r">
              <a:buFont typeface="Myriad Pro" panose="020B0503030403020204" pitchFamily="34" charset="0"/>
              <a:buChar char=" "/>
              <a:defRPr sz="2267" b="0" i="0">
                <a:solidFill>
                  <a:schemeClr val="accent1"/>
                </a:solidFill>
                <a:latin typeface="PS TT Commons" charset="0"/>
                <a:ea typeface="PS TT Commons" charset="0"/>
                <a:cs typeface="PS TT Commons" charset="0"/>
              </a:defRPr>
            </a:lvl4pPr>
            <a:lvl5pPr marL="1462369" indent="0" algn="r">
              <a:buFont typeface="Myriad Pro" panose="020B0503030403020204" pitchFamily="34" charset="0"/>
              <a:buNone/>
              <a:defRPr sz="2267" b="0" i="0">
                <a:solidFill>
                  <a:schemeClr val="accent1"/>
                </a:solidFill>
                <a:latin typeface="PS TT Commons" charset="0"/>
                <a:ea typeface="PS TT Commons" charset="0"/>
                <a:cs typeface="PS TT Commons"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p:nvCxnSpPr>
        <p:spPr>
          <a:xfrm>
            <a:off x="4714917" y="469054"/>
            <a:ext cx="0" cy="5919895"/>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sz="quarter" idx="14" hasCustomPrompt="1"/>
          </p:nvPr>
        </p:nvSpPr>
        <p:spPr>
          <a:xfrm>
            <a:off x="5052909" y="998318"/>
            <a:ext cx="6570132" cy="4861367"/>
          </a:xfrm>
          <a:prstGeom prst="rect">
            <a:avLst/>
          </a:prstGeom>
        </p:spPr>
        <p:txBody>
          <a:bodyPr anchor="ctr">
            <a:noAutofit/>
          </a:bodyPr>
          <a:lstStyle>
            <a:lvl1pPr>
              <a:lnSpc>
                <a:spcPct val="100000"/>
              </a:lnSpc>
              <a:defRPr sz="3600" b="0" i="0">
                <a:latin typeface="+mj-lt"/>
                <a:ea typeface="PS TT Commons Light" charset="0"/>
                <a:cs typeface="PS TT Commons Light" charset="0"/>
              </a:defRPr>
            </a:lvl1pPr>
          </a:lstStyle>
          <a:p>
            <a:pPr lvl="0"/>
            <a:r>
              <a:rPr lang="en-US" dirty="0"/>
              <a:t>Click to Add Title or </a:t>
            </a:r>
            <a:r>
              <a:rPr lang="en-US"/>
              <a:t>Click </a:t>
            </a:r>
            <a:br>
              <a:rPr lang="en-US"/>
            </a:br>
            <a:r>
              <a:rPr lang="en-US"/>
              <a:t>Icon </a:t>
            </a:r>
            <a:r>
              <a:rPr lang="en-US" dirty="0"/>
              <a:t>to Add Graphic</a:t>
            </a:r>
          </a:p>
        </p:txBody>
      </p:sp>
      <p:sp>
        <p:nvSpPr>
          <p:cNvPr id="6" name="Rectangle 5">
            <a:extLst>
              <a:ext uri="{FF2B5EF4-FFF2-40B4-BE49-F238E27FC236}">
                <a16:creationId xmlns:a16="http://schemas.microsoft.com/office/drawing/2014/main" id="{80AC30AE-4042-DF40-A45C-5A097F76AB5C}"/>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264315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r Image Left | Content Right">
    <p:spTree>
      <p:nvGrpSpPr>
        <p:cNvPr id="1" name=""/>
        <p:cNvGrpSpPr/>
        <p:nvPr/>
      </p:nvGrpSpPr>
      <p:grpSpPr>
        <a:xfrm>
          <a:off x="0" y="0"/>
          <a:ext cx="0" cy="0"/>
          <a:chOff x="0" y="0"/>
          <a:chExt cx="0" cy="0"/>
        </a:xfrm>
      </p:grpSpPr>
      <p:sp>
        <p:nvSpPr>
          <p:cNvPr id="9" name="Content Placeholder 2"/>
          <p:cNvSpPr>
            <a:spLocks noGrp="1"/>
          </p:cNvSpPr>
          <p:nvPr>
            <p:ph sz="quarter" idx="14" hasCustomPrompt="1"/>
          </p:nvPr>
        </p:nvSpPr>
        <p:spPr>
          <a:xfrm>
            <a:off x="555414" y="469054"/>
            <a:ext cx="3589868" cy="5919895"/>
          </a:xfrm>
          <a:prstGeom prst="rect">
            <a:avLst/>
          </a:prstGeom>
        </p:spPr>
        <p:txBody>
          <a:bodyPr anchor="ctr">
            <a:noAutofit/>
          </a:bodyPr>
          <a:lstStyle>
            <a:lvl1pPr algn="r">
              <a:lnSpc>
                <a:spcPct val="100000"/>
              </a:lnSpc>
              <a:defRPr sz="3600" b="0" i="0">
                <a:latin typeface="+mj-lt"/>
                <a:ea typeface="PS TT Commons Light" charset="0"/>
                <a:cs typeface="PS TT Commons Light" charset="0"/>
              </a:defRPr>
            </a:lvl1pPr>
          </a:lstStyle>
          <a:p>
            <a:pPr lvl="0"/>
            <a:r>
              <a:rPr lang="en-US" dirty="0"/>
              <a:t>Click to Add Title or Click Icon to Add Graphic</a:t>
            </a:r>
          </a:p>
        </p:txBody>
      </p:sp>
      <p:cxnSp>
        <p:nvCxnSpPr>
          <p:cNvPr id="5" name="Straight Connector 4"/>
          <p:cNvCxnSpPr/>
          <p:nvPr/>
        </p:nvCxnSpPr>
        <p:spPr>
          <a:xfrm>
            <a:off x="4609253" y="469054"/>
            <a:ext cx="0" cy="5919895"/>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0" hasCustomPrompt="1"/>
          </p:nvPr>
        </p:nvSpPr>
        <p:spPr>
          <a:xfrm>
            <a:off x="5073227" y="469054"/>
            <a:ext cx="6509173" cy="5919895"/>
          </a:xfrm>
          <a:prstGeom prst="rect">
            <a:avLst/>
          </a:prstGeom>
        </p:spPr>
        <p:txBody>
          <a:bodyPr lIns="0" anchor="ctr">
            <a:noAutofit/>
          </a:bodyPr>
          <a:lstStyle>
            <a:lvl1pPr algn="l">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marL="804374" indent="-208502" algn="l">
              <a:tabLst/>
              <a:defRPr sz="2267" b="0" i="0">
                <a:solidFill>
                  <a:schemeClr val="accent1"/>
                </a:solidFill>
                <a:latin typeface="PS TT Commons" charset="0"/>
                <a:ea typeface="PS TT Commons" charset="0"/>
                <a:cs typeface="PS TT Commons" charset="0"/>
              </a:defRPr>
            </a:lvl3pPr>
            <a:lvl4pPr marL="1072146" indent="-189451" algn="l">
              <a:tabLst/>
              <a:defRPr sz="2267" b="0" i="0">
                <a:solidFill>
                  <a:schemeClr val="accent1"/>
                </a:solidFill>
                <a:latin typeface="PS TT Commons" charset="0"/>
                <a:ea typeface="PS TT Commons" charset="0"/>
                <a:cs typeface="PS TT Commons" charset="0"/>
              </a:defRPr>
            </a:lvl4pPr>
            <a:lvl5pPr marL="1270064" indent="-173575" algn="l">
              <a:tabLst/>
              <a:defRPr sz="2267" b="0" i="0">
                <a:solidFill>
                  <a:schemeClr val="accent1"/>
                </a:solidFill>
                <a:latin typeface="PS TT Commons" charset="0"/>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62F3F88-D25E-3D41-A795-440430B54F92}"/>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427947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itle or Image Left |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937E-1F6E-4748-B7B4-7B58CEB11A1E}"/>
              </a:ext>
            </a:extLst>
          </p:cNvPr>
          <p:cNvSpPr>
            <a:spLocks noGrp="1"/>
          </p:cNvSpPr>
          <p:nvPr>
            <p:ph type="title" hasCustomPrompt="1"/>
          </p:nvPr>
        </p:nvSpPr>
        <p:spPr/>
        <p:txBody>
          <a:bodyPr/>
          <a:lstStyle>
            <a:lvl1pPr>
              <a:defRPr baseline="0"/>
            </a:lvl1pPr>
          </a:lstStyle>
          <a:p>
            <a:r>
              <a:rPr lang="en-US"/>
              <a:t>Add Slide Title in Title Case</a:t>
            </a:r>
          </a:p>
        </p:txBody>
      </p:sp>
      <p:sp>
        <p:nvSpPr>
          <p:cNvPr id="3" name="Content Placeholder 2">
            <a:extLst>
              <a:ext uri="{FF2B5EF4-FFF2-40B4-BE49-F238E27FC236}">
                <a16:creationId xmlns:a16="http://schemas.microsoft.com/office/drawing/2014/main" id="{7AE5B6AF-0944-49FB-913E-31C7E9779510}"/>
              </a:ext>
            </a:extLst>
          </p:cNvPr>
          <p:cNvSpPr>
            <a:spLocks noGrp="1"/>
          </p:cNvSpPr>
          <p:nvPr>
            <p:ph sz="half" idx="1" hasCustomPrompt="1"/>
          </p:nvPr>
        </p:nvSpPr>
        <p:spPr>
          <a:xfrm>
            <a:off x="838199" y="1625601"/>
            <a:ext cx="3496735" cy="4551364"/>
          </a:xfrm>
          <a:prstGeom prst="rect">
            <a:avLst/>
          </a:prstGeom>
        </p:spPr>
        <p:txBody>
          <a:bodyPr anchor="ctr">
            <a:noAutofit/>
          </a:bodyPr>
          <a:lstStyle>
            <a:lvl1pPr algn="r">
              <a:defRPr sz="3600" baseline="0">
                <a:latin typeface="+mj-lt"/>
              </a:defRPr>
            </a:lvl1pPr>
          </a:lstStyle>
          <a:p>
            <a:pPr lvl="0"/>
            <a:r>
              <a:rPr lang="en-US"/>
              <a:t>Click to add title or click icon to add graphic</a:t>
            </a:r>
          </a:p>
        </p:txBody>
      </p:sp>
      <p:cxnSp>
        <p:nvCxnSpPr>
          <p:cNvPr id="8" name="Straight Connector 7"/>
          <p:cNvCxnSpPr/>
          <p:nvPr/>
        </p:nvCxnSpPr>
        <p:spPr>
          <a:xfrm>
            <a:off x="4717627" y="1625601"/>
            <a:ext cx="0" cy="455136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7"/>
          <p:cNvSpPr>
            <a:spLocks noGrp="1"/>
          </p:cNvSpPr>
          <p:nvPr>
            <p:ph type="body" sz="quarter" idx="10" hasCustomPrompt="1"/>
          </p:nvPr>
        </p:nvSpPr>
        <p:spPr>
          <a:xfrm>
            <a:off x="5073227" y="1625601"/>
            <a:ext cx="6509173" cy="4551364"/>
          </a:xfrm>
          <a:prstGeom prst="rect">
            <a:avLst/>
          </a:prstGeom>
        </p:spPr>
        <p:txBody>
          <a:bodyPr lIns="0" anchor="ctr">
            <a:noAutofit/>
          </a:bodyPr>
          <a:lstStyle>
            <a:lvl1pPr algn="l">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marL="804374" indent="-208502" algn="l">
              <a:tabLst/>
              <a:defRPr sz="2267" b="0" i="0">
                <a:solidFill>
                  <a:schemeClr val="accent1"/>
                </a:solidFill>
                <a:latin typeface="PS TT Commons" charset="0"/>
                <a:ea typeface="PS TT Commons" charset="0"/>
                <a:cs typeface="PS TT Commons" charset="0"/>
              </a:defRPr>
            </a:lvl3pPr>
            <a:lvl4pPr marL="1072146" indent="-189451" algn="l">
              <a:tabLst/>
              <a:defRPr sz="2267" b="0" i="0">
                <a:solidFill>
                  <a:schemeClr val="accent1"/>
                </a:solidFill>
                <a:latin typeface="PS TT Commons" charset="0"/>
                <a:ea typeface="PS TT Commons" charset="0"/>
                <a:cs typeface="PS TT Commons" charset="0"/>
              </a:defRPr>
            </a:lvl4pPr>
            <a:lvl5pPr marL="1270064" indent="-173575" algn="l">
              <a:tabLst/>
              <a:defRPr sz="2267" b="0" i="0">
                <a:solidFill>
                  <a:schemeClr val="accent1"/>
                </a:solidFill>
                <a:latin typeface="PS TT Commons" charset="0"/>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7827264" y="4767072"/>
            <a:ext cx="609600" cy="609600"/>
          </a:xfrm>
          <a:prstGeom prst="rect">
            <a:avLst/>
          </a:prstGeom>
        </p:spPr>
        <p:txBody>
          <a:bodyPr vert="horz" wrap="none" lIns="0" tIns="21980" rIns="43959" bIns="21980" rtlCol="0" anchor="b" anchorCtr="0">
            <a:noAutofit/>
          </a:bodyPr>
          <a:lstStyle/>
          <a:p>
            <a:pPr marL="0" marR="0" indent="0" algn="l" defTabSz="293016" rtl="0" eaLnBrk="1" fontAlgn="auto" latinLnBrk="0" hangingPunct="1">
              <a:lnSpc>
                <a:spcPct val="85000"/>
              </a:lnSpc>
              <a:spcBef>
                <a:spcPct val="0"/>
              </a:spcBef>
              <a:spcAft>
                <a:spcPts val="0"/>
              </a:spcAft>
              <a:buClrTx/>
              <a:buSzTx/>
              <a:buFontTx/>
              <a:buNone/>
              <a:tabLst/>
            </a:pPr>
            <a:endParaRPr kumimoji="0" lang="en-US" sz="2350"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
        <p:nvSpPr>
          <p:cNvPr id="10" name="Rectangle 9">
            <a:extLst>
              <a:ext uri="{FF2B5EF4-FFF2-40B4-BE49-F238E27FC236}">
                <a16:creationId xmlns:a16="http://schemas.microsoft.com/office/drawing/2014/main" id="{81185255-18F2-E04A-BB77-58C1D7B2DA1E}"/>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36260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5">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Title or Image Left |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937E-1F6E-4748-B7B4-7B58CEB11A1E}"/>
              </a:ext>
            </a:extLst>
          </p:cNvPr>
          <p:cNvSpPr>
            <a:spLocks noGrp="1"/>
          </p:cNvSpPr>
          <p:nvPr>
            <p:ph type="title" hasCustomPrompt="1"/>
          </p:nvPr>
        </p:nvSpPr>
        <p:spPr/>
        <p:txBody>
          <a:bodyPr/>
          <a:lstStyle>
            <a:lvl1pPr>
              <a:defRPr baseline="0"/>
            </a:lvl1pPr>
          </a:lstStyle>
          <a:p>
            <a:r>
              <a:rPr lang="en-US"/>
              <a:t>Click to Add Slide Title in Title Case</a:t>
            </a:r>
          </a:p>
        </p:txBody>
      </p:sp>
      <p:sp>
        <p:nvSpPr>
          <p:cNvPr id="3" name="Content Placeholder 2">
            <a:extLst>
              <a:ext uri="{FF2B5EF4-FFF2-40B4-BE49-F238E27FC236}">
                <a16:creationId xmlns:a16="http://schemas.microsoft.com/office/drawing/2014/main" id="{7AE5B6AF-0944-49FB-913E-31C7E9779510}"/>
              </a:ext>
            </a:extLst>
          </p:cNvPr>
          <p:cNvSpPr>
            <a:spLocks noGrp="1"/>
          </p:cNvSpPr>
          <p:nvPr>
            <p:ph sz="half" idx="1" hasCustomPrompt="1"/>
          </p:nvPr>
        </p:nvSpPr>
        <p:spPr>
          <a:xfrm>
            <a:off x="7379627" y="1625601"/>
            <a:ext cx="3974173" cy="4551364"/>
          </a:xfrm>
          <a:prstGeom prst="rect">
            <a:avLst/>
          </a:prstGeom>
        </p:spPr>
        <p:txBody>
          <a:bodyPr anchor="ctr">
            <a:noAutofit/>
          </a:bodyPr>
          <a:lstStyle>
            <a:lvl1pPr algn="l">
              <a:defRPr sz="3600" baseline="0">
                <a:latin typeface="+mj-lt"/>
              </a:defRPr>
            </a:lvl1pPr>
          </a:lstStyle>
          <a:p>
            <a:pPr lvl="0"/>
            <a:r>
              <a:rPr lang="en-US"/>
              <a:t>Click to add title or click icon to add graphic</a:t>
            </a:r>
          </a:p>
        </p:txBody>
      </p:sp>
      <p:cxnSp>
        <p:nvCxnSpPr>
          <p:cNvPr id="8" name="Straight Connector 7"/>
          <p:cNvCxnSpPr/>
          <p:nvPr/>
        </p:nvCxnSpPr>
        <p:spPr>
          <a:xfrm>
            <a:off x="7127673" y="1625601"/>
            <a:ext cx="0" cy="455136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Text Placeholder 7"/>
          <p:cNvSpPr>
            <a:spLocks noGrp="1"/>
          </p:cNvSpPr>
          <p:nvPr>
            <p:ph type="body" sz="quarter" idx="10" hasCustomPrompt="1"/>
          </p:nvPr>
        </p:nvSpPr>
        <p:spPr>
          <a:xfrm>
            <a:off x="838200" y="1625601"/>
            <a:ext cx="6037521" cy="4551364"/>
          </a:xfrm>
          <a:prstGeom prst="rect">
            <a:avLst/>
          </a:prstGeom>
        </p:spPr>
        <p:txBody>
          <a:bodyPr lIns="0" anchor="ctr">
            <a:noAutofit/>
          </a:bodyPr>
          <a:lstStyle>
            <a:lvl1pPr marL="0" indent="0" algn="r">
              <a:buNone/>
              <a:defRPr sz="2267" b="0" i="0" baseline="0">
                <a:solidFill>
                  <a:schemeClr val="accent1"/>
                </a:solidFill>
                <a:latin typeface="+mn-lt"/>
                <a:ea typeface="PS TT Commons DemiBold" charset="0"/>
                <a:cs typeface="PS TT Commons DemiBold" charset="0"/>
              </a:defRPr>
            </a:lvl1pPr>
            <a:lvl2pPr marL="297080" indent="0" algn="r">
              <a:buSzPct val="100000"/>
              <a:buNone/>
              <a:defRPr sz="2267" b="0" i="0">
                <a:solidFill>
                  <a:schemeClr val="accent1"/>
                </a:solidFill>
                <a:latin typeface="PS TT Commons" charset="0"/>
                <a:ea typeface="PS TT Commons" charset="0"/>
                <a:cs typeface="PS TT Commons" charset="0"/>
              </a:defRPr>
            </a:lvl2pPr>
            <a:lvl3pPr marL="596192" indent="0" algn="r">
              <a:buNone/>
              <a:defRPr sz="2267" b="0" i="0">
                <a:solidFill>
                  <a:schemeClr val="accent1"/>
                </a:solidFill>
                <a:latin typeface="PS TT Commons" charset="0"/>
                <a:ea typeface="PS TT Commons" charset="0"/>
                <a:cs typeface="PS TT Commons" charset="0"/>
              </a:defRPr>
            </a:lvl3pPr>
            <a:lvl4pPr marL="882673" indent="0" algn="r">
              <a:buNone/>
              <a:defRPr sz="2267" b="0" i="0">
                <a:solidFill>
                  <a:schemeClr val="accent1"/>
                </a:solidFill>
                <a:latin typeface="PS TT Commons" charset="0"/>
                <a:ea typeface="PS TT Commons" charset="0"/>
                <a:cs typeface="PS TT Commons" charset="0"/>
              </a:defRPr>
            </a:lvl4pPr>
            <a:lvl5pPr marL="1096990" indent="0" algn="r">
              <a:buNone/>
              <a:defRPr sz="2267" b="0" i="0">
                <a:solidFill>
                  <a:schemeClr val="accent1"/>
                </a:solidFill>
                <a:latin typeface="PS TT Commons" charset="0"/>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27899874-47B9-A54E-8607-0E9834DFB839}"/>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19950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Edge Bleed Image Left | Content Right">
    <p:spTree>
      <p:nvGrpSpPr>
        <p:cNvPr id="1" name=""/>
        <p:cNvGrpSpPr/>
        <p:nvPr/>
      </p:nvGrpSpPr>
      <p:grpSpPr>
        <a:xfrm>
          <a:off x="0" y="0"/>
          <a:ext cx="0" cy="0"/>
          <a:chOff x="0" y="0"/>
          <a:chExt cx="0" cy="0"/>
        </a:xfrm>
      </p:grpSpPr>
      <p:sp>
        <p:nvSpPr>
          <p:cNvPr id="3" name="Text Placeholder 16"/>
          <p:cNvSpPr>
            <a:spLocks noGrp="1"/>
          </p:cNvSpPr>
          <p:nvPr>
            <p:ph type="body" sz="quarter" idx="12" hasCustomPrompt="1"/>
          </p:nvPr>
        </p:nvSpPr>
        <p:spPr>
          <a:xfrm>
            <a:off x="5364480" y="482601"/>
            <a:ext cx="6339840" cy="5892801"/>
          </a:xfrm>
          <a:prstGeom prst="rect">
            <a:avLst/>
          </a:prstGeom>
        </p:spPr>
        <p:txBody>
          <a:bodyPr anchor="ctr">
            <a:noAutofit/>
          </a:bodyPr>
          <a:lstStyle>
            <a:lvl1pPr algn="l">
              <a:lnSpc>
                <a:spcPct val="100000"/>
              </a:lnSpc>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marL="804374" indent="-208502" algn="l">
              <a:tabLst/>
              <a:defRPr sz="2267" b="0" i="0">
                <a:solidFill>
                  <a:schemeClr val="accent1"/>
                </a:solidFill>
                <a:latin typeface="PS TT Commons" charset="0"/>
                <a:ea typeface="PS TT Commons" charset="0"/>
                <a:cs typeface="PS TT Commons" charset="0"/>
              </a:defRPr>
            </a:lvl3pPr>
            <a:lvl4pPr marL="1114481" indent="-231787" algn="l">
              <a:tabLst/>
              <a:defRPr sz="2267" b="0" i="0">
                <a:solidFill>
                  <a:schemeClr val="accent1"/>
                </a:solidFill>
                <a:latin typeface="PS TT Commons" charset="0"/>
                <a:ea typeface="PS TT Commons" charset="0"/>
                <a:cs typeface="PS TT Commons" charset="0"/>
              </a:defRPr>
            </a:lvl4pPr>
            <a:lvl5pPr marL="1297582" indent="-201093" algn="l">
              <a:tabLst/>
              <a:defRPr sz="2267" b="0" i="0">
                <a:solidFill>
                  <a:schemeClr val="accent1"/>
                </a:solidFill>
                <a:latin typeface="PS TT Commons" charset="0"/>
                <a:ea typeface="PS TT Commons" charset="0"/>
                <a:cs typeface="PS TT Commons"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Picture Placeholder 8"/>
          <p:cNvSpPr>
            <a:spLocks noGrp="1"/>
          </p:cNvSpPr>
          <p:nvPr>
            <p:ph type="pic" sz="quarter" idx="13" hasCustomPrompt="1"/>
          </p:nvPr>
        </p:nvSpPr>
        <p:spPr>
          <a:xfrm>
            <a:off x="1" y="0"/>
            <a:ext cx="4822612" cy="6858000"/>
          </a:xfrm>
          <a:prstGeom prst="rect">
            <a:avLst/>
          </a:prstGeom>
          <a:solidFill>
            <a:schemeClr val="bg1"/>
          </a:solidFill>
        </p:spPr>
        <p:txBody>
          <a:bodyPr anchor="ctr">
            <a:noAutofit/>
          </a:bodyPr>
          <a:lstStyle>
            <a:lvl1pPr algn="ctr">
              <a:defRPr sz="3067" b="0" i="0">
                <a:latin typeface="PS TT Commons Light" charset="0"/>
                <a:ea typeface="PS TT Commons Light" charset="0"/>
                <a:cs typeface="PS TT Commons Light" charset="0"/>
              </a:defRPr>
            </a:lvl1pPr>
          </a:lstStyle>
          <a:p>
            <a:pPr lvl="0"/>
            <a:r>
              <a:rPr lang="en-US" dirty="0"/>
              <a:t>Click Icon</a:t>
            </a:r>
            <a:br>
              <a:rPr lang="en-US" dirty="0"/>
            </a:br>
            <a:r>
              <a:rPr lang="en-US" dirty="0"/>
              <a:t>to Add Graphic</a:t>
            </a:r>
          </a:p>
        </p:txBody>
      </p:sp>
      <p:sp>
        <p:nvSpPr>
          <p:cNvPr id="5" name="Rectangle 4">
            <a:extLst>
              <a:ext uri="{FF2B5EF4-FFF2-40B4-BE49-F238E27FC236}">
                <a16:creationId xmlns:a16="http://schemas.microsoft.com/office/drawing/2014/main" id="{E4970C94-AB62-154E-9ED6-88180435724F}"/>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12121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ircle Image Left | Title and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3232" y="2245410"/>
            <a:ext cx="6778752" cy="745872"/>
          </a:xfrm>
        </p:spPr>
        <p:txBody>
          <a:bodyPr anchor="b">
            <a:noAutofit/>
          </a:bodyPr>
          <a:lstStyle>
            <a:lvl1pPr algn="l">
              <a:defRPr sz="3334"/>
            </a:lvl1pPr>
          </a:lstStyle>
          <a:p>
            <a:r>
              <a:rPr lang="en-US"/>
              <a:t>Add Slide Title in Title Case</a:t>
            </a:r>
          </a:p>
        </p:txBody>
      </p:sp>
      <p:sp>
        <p:nvSpPr>
          <p:cNvPr id="3" name="Picture Placeholder 2"/>
          <p:cNvSpPr>
            <a:spLocks noGrp="1"/>
          </p:cNvSpPr>
          <p:nvPr>
            <p:ph type="pic" sz="quarter" idx="15" hasCustomPrompt="1"/>
          </p:nvPr>
        </p:nvSpPr>
        <p:spPr>
          <a:xfrm>
            <a:off x="954620" y="1954960"/>
            <a:ext cx="2887105" cy="2887105"/>
          </a:xfrm>
          <a:prstGeom prst="ellipse">
            <a:avLst/>
          </a:prstGeom>
          <a:noFill/>
          <a:ln>
            <a:solidFill>
              <a:schemeClr val="bg1">
                <a:lumMod val="95000"/>
              </a:schemeClr>
            </a:solidFill>
          </a:ln>
        </p:spPr>
        <p:txBody>
          <a:bodyPr anchor="ctr"/>
          <a:lstStyle>
            <a:lvl1pPr algn="ctr">
              <a:defRPr sz="2667" b="0" i="0">
                <a:latin typeface="PS TT Commons Light" charset="0"/>
                <a:ea typeface="PS TT Commons Light" charset="0"/>
                <a:cs typeface="PS TT Commons Light" charset="0"/>
              </a:defRPr>
            </a:lvl1pPr>
          </a:lstStyle>
          <a:p>
            <a:r>
              <a:rPr lang="en-US" dirty="0"/>
              <a:t>Click to </a:t>
            </a:r>
            <a:br>
              <a:rPr lang="en-US" dirty="0"/>
            </a:br>
            <a:r>
              <a:rPr lang="en-US" dirty="0"/>
              <a:t>add photo</a:t>
            </a:r>
          </a:p>
        </p:txBody>
      </p:sp>
      <p:sp>
        <p:nvSpPr>
          <p:cNvPr id="4" name="Text Placeholder 16"/>
          <p:cNvSpPr>
            <a:spLocks noGrp="1"/>
          </p:cNvSpPr>
          <p:nvPr>
            <p:ph type="body" sz="quarter" idx="12" hasCustomPrompt="1"/>
          </p:nvPr>
        </p:nvSpPr>
        <p:spPr>
          <a:xfrm>
            <a:off x="4523232" y="3247313"/>
            <a:ext cx="6778752" cy="2543887"/>
          </a:xfrm>
          <a:prstGeom prst="rect">
            <a:avLst/>
          </a:prstGeom>
        </p:spPr>
        <p:txBody>
          <a:bodyPr anchor="t">
            <a:noAutofit/>
          </a:bodyPr>
          <a:lstStyle>
            <a:lvl1pPr algn="l">
              <a:lnSpc>
                <a:spcPct val="100000"/>
              </a:lnSpc>
              <a:defRPr sz="2267" b="0" i="0" baseline="0">
                <a:solidFill>
                  <a:schemeClr val="accent1"/>
                </a:solidFill>
                <a:latin typeface="+mn-lt"/>
                <a:ea typeface="PS TT Commons DemiBold" charset="0"/>
                <a:cs typeface="PS TT Commons DemiBold" charset="0"/>
              </a:defRPr>
            </a:lvl1pPr>
            <a:lvl2pPr algn="l">
              <a:buSzPct val="100000"/>
              <a:defRPr sz="2267" b="0" i="0">
                <a:solidFill>
                  <a:schemeClr val="accent1"/>
                </a:solidFill>
                <a:latin typeface="PS TT Commons" charset="0"/>
                <a:ea typeface="PS TT Commons" charset="0"/>
                <a:cs typeface="PS TT Commons" charset="0"/>
              </a:defRPr>
            </a:lvl2pPr>
            <a:lvl3pPr algn="l">
              <a:defRPr sz="2400" b="0" i="0">
                <a:solidFill>
                  <a:schemeClr val="accent1"/>
                </a:solidFill>
                <a:latin typeface="PS TT Commons" charset="0"/>
                <a:ea typeface="PS TT Commons" charset="0"/>
                <a:cs typeface="PS TT Commons" charset="0"/>
              </a:defRPr>
            </a:lvl3pPr>
            <a:lvl4pPr algn="l">
              <a:defRPr sz="2400" b="0" i="0">
                <a:solidFill>
                  <a:schemeClr val="accent1"/>
                </a:solidFill>
                <a:latin typeface="PS TT Commons" charset="0"/>
                <a:ea typeface="PS TT Commons" charset="0"/>
                <a:cs typeface="PS TT Commons" charset="0"/>
              </a:defRPr>
            </a:lvl4pPr>
            <a:lvl5pPr algn="l">
              <a:defRPr sz="2400" b="0" i="0">
                <a:solidFill>
                  <a:schemeClr val="accent1"/>
                </a:solidFill>
                <a:latin typeface="PS TT Commons" charset="0"/>
                <a:ea typeface="PS TT Commons" charset="0"/>
                <a:cs typeface="PS TT Commons"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a:t>Second level</a:t>
            </a:r>
            <a:endParaRPr lang="en-US" dirty="0"/>
          </a:p>
        </p:txBody>
      </p:sp>
      <p:sp>
        <p:nvSpPr>
          <p:cNvPr id="7" name="Rectangle 6">
            <a:extLst>
              <a:ext uri="{FF2B5EF4-FFF2-40B4-BE49-F238E27FC236}">
                <a16:creationId xmlns:a16="http://schemas.microsoft.com/office/drawing/2014/main" id="{524963A0-2F0D-CA43-B501-A09765E44E64}"/>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296168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8971-E875-436A-B8AA-26C03579C1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68B14-881D-408B-BEE3-A1AF98673B53}"/>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4" name="Footer Placeholder 3">
            <a:extLst>
              <a:ext uri="{FF2B5EF4-FFF2-40B4-BE49-F238E27FC236}">
                <a16:creationId xmlns:a16="http://schemas.microsoft.com/office/drawing/2014/main" id="{5FD7974F-0017-480C-BD89-65810C163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1ADD3-FEC1-4351-A506-0BF477C6C6FF}"/>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19982096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ison: Point-by-Poi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Add Slide Title in Title Case</a:t>
            </a:r>
          </a:p>
        </p:txBody>
      </p:sp>
      <p:cxnSp>
        <p:nvCxnSpPr>
          <p:cNvPr id="3" name="Straight Connector 2"/>
          <p:cNvCxnSpPr/>
          <p:nvPr/>
        </p:nvCxnSpPr>
        <p:spPr>
          <a:xfrm>
            <a:off x="6096000" y="1631527"/>
            <a:ext cx="0" cy="464058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539834" y="1631527"/>
            <a:ext cx="5285232" cy="450431"/>
          </a:xfrm>
          <a:prstGeom prst="rect">
            <a:avLst/>
          </a:prstGeom>
        </p:spPr>
        <p:txBody>
          <a:bodyPr>
            <a:noAutofit/>
          </a:bodyPr>
          <a:lstStyle>
            <a:lvl1pPr algn="r">
              <a:defRPr sz="2267" b="0" i="0" baseline="0">
                <a:solidFill>
                  <a:schemeClr val="accent1"/>
                </a:solidFill>
                <a:latin typeface="+mn-lt"/>
                <a:ea typeface="PS TT Commons DemiBold" charset="0"/>
                <a:cs typeface="PS TT Commons DemiBold" charset="0"/>
              </a:defRPr>
            </a:lvl1pPr>
          </a:lstStyle>
          <a:p>
            <a:pPr lvl="0"/>
            <a:r>
              <a:rPr lang="en-US"/>
              <a:t>Compare item one</a:t>
            </a:r>
            <a:endParaRPr lang="en-US" dirty="0"/>
          </a:p>
        </p:txBody>
      </p:sp>
      <p:sp>
        <p:nvSpPr>
          <p:cNvPr id="5" name="Text Placeholder 3"/>
          <p:cNvSpPr>
            <a:spLocks noGrp="1"/>
          </p:cNvSpPr>
          <p:nvPr>
            <p:ph type="body" sz="quarter" idx="15" hasCustomPrompt="1"/>
          </p:nvPr>
        </p:nvSpPr>
        <p:spPr>
          <a:xfrm>
            <a:off x="539834" y="2235200"/>
            <a:ext cx="5285233" cy="3928533"/>
          </a:xfrm>
          <a:prstGeom prst="rect">
            <a:avLst/>
          </a:prstGeom>
        </p:spPr>
        <p:txBody>
          <a:bodyPr>
            <a:noAutofit/>
          </a:bodyPr>
          <a:lstStyle>
            <a:lvl1pPr marL="0" marR="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sz="2133" b="0" i="0">
                <a:latin typeface="+mn-lt"/>
                <a:ea typeface="PS TT Commons Light" charset="0"/>
                <a:cs typeface="PS TT Commons Light" charset="0"/>
              </a:defRPr>
            </a:lvl1pPr>
          </a:lstStyle>
          <a:p>
            <a:pPr lvl="0"/>
            <a:r>
              <a:rPr lang="en-US"/>
              <a:t>Point number 1</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2</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3</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4</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5</a:t>
            </a:r>
          </a:p>
          <a:p>
            <a:pPr lvl="0"/>
            <a:endParaRPr lang="en-US" dirty="0"/>
          </a:p>
        </p:txBody>
      </p:sp>
      <p:sp>
        <p:nvSpPr>
          <p:cNvPr id="7" name="Text Placeholder 6"/>
          <p:cNvSpPr>
            <a:spLocks noGrp="1"/>
          </p:cNvSpPr>
          <p:nvPr>
            <p:ph type="body" sz="quarter" idx="16" hasCustomPrompt="1"/>
          </p:nvPr>
        </p:nvSpPr>
        <p:spPr>
          <a:xfrm>
            <a:off x="6366933" y="1631527"/>
            <a:ext cx="5285232" cy="450431"/>
          </a:xfrm>
          <a:prstGeom prst="rect">
            <a:avLst/>
          </a:prstGeom>
        </p:spPr>
        <p:txBody>
          <a:bodyPr lIns="0">
            <a:noAutofit/>
          </a:bodyPr>
          <a:lstStyle>
            <a:lvl1pPr algn="l">
              <a:defRPr sz="2267" b="0" i="0" baseline="0">
                <a:solidFill>
                  <a:schemeClr val="accent1"/>
                </a:solidFill>
                <a:latin typeface="+mn-lt"/>
                <a:ea typeface="PS TT Commons DemiBold" charset="0"/>
                <a:cs typeface="PS TT Commons DemiBold" charset="0"/>
              </a:defRPr>
            </a:lvl1pPr>
          </a:lstStyle>
          <a:p>
            <a:pPr lvl="0"/>
            <a:r>
              <a:rPr lang="en-US"/>
              <a:t>Compare item two</a:t>
            </a:r>
            <a:endParaRPr lang="en-US" dirty="0"/>
          </a:p>
        </p:txBody>
      </p:sp>
      <p:sp>
        <p:nvSpPr>
          <p:cNvPr id="8" name="Text Placeholder 3"/>
          <p:cNvSpPr>
            <a:spLocks noGrp="1"/>
          </p:cNvSpPr>
          <p:nvPr>
            <p:ph type="body" sz="quarter" idx="17" hasCustomPrompt="1"/>
          </p:nvPr>
        </p:nvSpPr>
        <p:spPr>
          <a:xfrm>
            <a:off x="6366935" y="2235200"/>
            <a:ext cx="5286349" cy="3928533"/>
          </a:xfrm>
          <a:prstGeom prst="rect">
            <a:avLst/>
          </a:prstGeom>
        </p:spPr>
        <p:txBody>
          <a:bodyPr>
            <a:noAutofit/>
          </a:bodyPr>
          <a:lstStyle>
            <a:lvl1pPr marL="0" marR="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sz="2133" b="0" i="0" baseline="0">
                <a:latin typeface="+mn-lt"/>
                <a:ea typeface="PS TT Commons Light" charset="0"/>
                <a:cs typeface="PS TT Commons Light" charset="0"/>
              </a:defRPr>
            </a:lvl1pPr>
          </a:lstStyle>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1</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2</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3</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4</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5</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endParaRPr lang="en-US"/>
          </a:p>
          <a:p>
            <a:pPr lvl="0"/>
            <a:endParaRPr lang="en-US" dirty="0"/>
          </a:p>
        </p:txBody>
      </p:sp>
      <p:sp>
        <p:nvSpPr>
          <p:cNvPr id="9" name="Rectangle 8">
            <a:extLst>
              <a:ext uri="{FF2B5EF4-FFF2-40B4-BE49-F238E27FC236}">
                <a16:creationId xmlns:a16="http://schemas.microsoft.com/office/drawing/2014/main" id="{9F6D7B9A-E0F4-3B42-B53A-8A55D1356491}"/>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162521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by Ite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Add Slide Title in Title Case</a:t>
            </a:r>
          </a:p>
        </p:txBody>
      </p:sp>
      <p:cxnSp>
        <p:nvCxnSpPr>
          <p:cNvPr id="3" name="Straight Connector 2"/>
          <p:cNvCxnSpPr/>
          <p:nvPr/>
        </p:nvCxnSpPr>
        <p:spPr>
          <a:xfrm>
            <a:off x="6096000" y="1631527"/>
            <a:ext cx="0" cy="464058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539833" y="1631527"/>
            <a:ext cx="5285232" cy="450431"/>
          </a:xfrm>
          <a:prstGeom prst="rect">
            <a:avLst/>
          </a:prstGeom>
        </p:spPr>
        <p:txBody>
          <a:bodyPr>
            <a:noAutofit/>
          </a:bodyPr>
          <a:lstStyle>
            <a:lvl1pPr algn="r">
              <a:defRPr sz="2267" b="0" i="0" baseline="0">
                <a:solidFill>
                  <a:schemeClr val="accent1"/>
                </a:solidFill>
                <a:latin typeface="+mn-lt"/>
                <a:ea typeface="PS TT Commons DemiBold" charset="0"/>
                <a:cs typeface="PS TT Commons DemiBold" charset="0"/>
              </a:defRPr>
            </a:lvl1pPr>
          </a:lstStyle>
          <a:p>
            <a:pPr lvl="0"/>
            <a:r>
              <a:rPr lang="en-US"/>
              <a:t>Compare first thing</a:t>
            </a:r>
            <a:endParaRPr lang="en-US" dirty="0"/>
          </a:p>
        </p:txBody>
      </p:sp>
      <p:sp>
        <p:nvSpPr>
          <p:cNvPr id="5" name="Text Placeholder 3"/>
          <p:cNvSpPr>
            <a:spLocks noGrp="1"/>
          </p:cNvSpPr>
          <p:nvPr>
            <p:ph type="body" sz="quarter" idx="15" hasCustomPrompt="1"/>
          </p:nvPr>
        </p:nvSpPr>
        <p:spPr>
          <a:xfrm>
            <a:off x="539833" y="2235200"/>
            <a:ext cx="5285234" cy="3928533"/>
          </a:xfrm>
          <a:prstGeom prst="rect">
            <a:avLst/>
          </a:prstGeom>
        </p:spPr>
        <p:txBody>
          <a:bodyPr>
            <a:noAutofit/>
          </a:bodyPr>
          <a:lstStyle>
            <a:lvl1pPr marL="0" marR="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sz="2133" b="0" i="0">
                <a:latin typeface="+mn-lt"/>
                <a:ea typeface="PS TT Commons Light" charset="0"/>
                <a:cs typeface="PS TT Commons Light" charset="0"/>
              </a:defRPr>
            </a:lvl1pPr>
          </a:lstStyle>
          <a:p>
            <a:pPr lvl="0"/>
            <a:r>
              <a:rPr lang="en-US"/>
              <a:t>Point number 1</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2</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3</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4</a:t>
            </a:r>
          </a:p>
          <a:p>
            <a:pPr marL="0" marR="0" lvl="0" indent="0" algn="r"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Point number 5</a:t>
            </a:r>
          </a:p>
          <a:p>
            <a:pPr lvl="0"/>
            <a:endParaRPr lang="en-US" dirty="0"/>
          </a:p>
        </p:txBody>
      </p:sp>
      <p:sp>
        <p:nvSpPr>
          <p:cNvPr id="7" name="Text Placeholder 6"/>
          <p:cNvSpPr>
            <a:spLocks noGrp="1"/>
          </p:cNvSpPr>
          <p:nvPr>
            <p:ph type="body" sz="quarter" idx="16" hasCustomPrompt="1"/>
          </p:nvPr>
        </p:nvSpPr>
        <p:spPr>
          <a:xfrm>
            <a:off x="6366934" y="1631527"/>
            <a:ext cx="5285232" cy="450431"/>
          </a:xfrm>
          <a:prstGeom prst="rect">
            <a:avLst/>
          </a:prstGeom>
        </p:spPr>
        <p:txBody>
          <a:bodyPr lIns="0">
            <a:noAutofit/>
          </a:bodyPr>
          <a:lstStyle>
            <a:lvl1pPr algn="l">
              <a:defRPr sz="2267" b="0" i="0" baseline="0">
                <a:solidFill>
                  <a:schemeClr val="accent1"/>
                </a:solidFill>
                <a:latin typeface="+mn-lt"/>
                <a:ea typeface="PS TT Commons DemiBold" charset="0"/>
                <a:cs typeface="PS TT Commons DemiBold" charset="0"/>
              </a:defRPr>
            </a:lvl1pPr>
          </a:lstStyle>
          <a:p>
            <a:pPr lvl="0"/>
            <a:r>
              <a:rPr lang="en-US"/>
              <a:t>Compare second thing</a:t>
            </a:r>
            <a:endParaRPr lang="en-US" dirty="0"/>
          </a:p>
        </p:txBody>
      </p:sp>
      <p:sp>
        <p:nvSpPr>
          <p:cNvPr id="8" name="Text Placeholder 3"/>
          <p:cNvSpPr>
            <a:spLocks noGrp="1"/>
          </p:cNvSpPr>
          <p:nvPr>
            <p:ph type="body" sz="quarter" idx="17" hasCustomPrompt="1"/>
          </p:nvPr>
        </p:nvSpPr>
        <p:spPr>
          <a:xfrm>
            <a:off x="6366935" y="2235200"/>
            <a:ext cx="5285232" cy="3928533"/>
          </a:xfrm>
          <a:prstGeom prst="rect">
            <a:avLst/>
          </a:prstGeom>
        </p:spPr>
        <p:txBody>
          <a:bodyPr>
            <a:noAutofit/>
          </a:bodyPr>
          <a:lstStyle>
            <a:lvl1pPr marL="0" marR="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sz="2133" b="0" i="0" baseline="0">
                <a:latin typeface="+mn-lt"/>
                <a:ea typeface="PS TT Commons Light" charset="0"/>
                <a:cs typeface="PS TT Commons Light" charset="0"/>
              </a:defRPr>
            </a:lvl1pPr>
          </a:lstStyle>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1</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2</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3</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4</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r>
              <a:rPr lang="en-US"/>
              <a:t>Counterpoint number 5</a:t>
            </a:r>
          </a:p>
          <a:p>
            <a:pPr marL="0" marR="0" lvl="0" indent="0" algn="l" defTabSz="586017" rtl="0" eaLnBrk="1" fontAlgn="auto" latinLnBrk="0" hangingPunct="1">
              <a:lnSpc>
                <a:spcPct val="90000"/>
              </a:lnSpc>
              <a:spcBef>
                <a:spcPts val="1800"/>
              </a:spcBef>
              <a:spcAft>
                <a:spcPts val="0"/>
              </a:spcAft>
              <a:buClrTx/>
              <a:buSzPct val="75000"/>
              <a:buFont typeface="Myriad Pro" panose="020B0503030403020204" pitchFamily="34" charset="0"/>
              <a:buNone/>
              <a:tabLst/>
              <a:defRPr/>
            </a:pPr>
            <a:endParaRPr lang="en-US"/>
          </a:p>
          <a:p>
            <a:pPr lvl="0"/>
            <a:endParaRPr lang="en-US" dirty="0"/>
          </a:p>
        </p:txBody>
      </p:sp>
      <p:sp>
        <p:nvSpPr>
          <p:cNvPr id="9" name="Rectangle 8">
            <a:extLst>
              <a:ext uri="{FF2B5EF4-FFF2-40B4-BE49-F238E27FC236}">
                <a16:creationId xmlns:a16="http://schemas.microsoft.com/office/drawing/2014/main" id="{AF545329-2804-9544-8A45-437649388D63}"/>
              </a:ext>
            </a:extLst>
          </p:cNvPr>
          <p:cNvSpPr/>
          <p:nvPr userDrawn="1"/>
        </p:nvSpPr>
        <p:spPr>
          <a:xfrm>
            <a:off x="0" y="-853440"/>
            <a:ext cx="4776604" cy="787908"/>
          </a:xfrm>
          <a:prstGeom prst="rect">
            <a:avLst/>
          </a:prstGeom>
        </p:spPr>
        <p:txBody>
          <a:bodyPr wrap="square">
            <a:spAutoFit/>
          </a:bodyPr>
          <a:lstStyle/>
          <a:p>
            <a:pPr algn="l" defTabSz="1219232">
              <a:lnSpc>
                <a:spcPct val="150000"/>
              </a:lnSpc>
            </a:pPr>
            <a:r>
              <a:rPr lang="en-US" sz="1600" b="0" i="0" dirty="0">
                <a:solidFill>
                  <a:srgbClr val="404040"/>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rgbClr val="404040"/>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a:p>
            <a:pPr marL="0" marR="0" lvl="0" indent="0" algn="l" defTabSz="1219232" rtl="0" eaLnBrk="1" fontAlgn="auto" latinLnBrk="0" hangingPunct="1">
              <a:lnSpc>
                <a:spcPct val="150000"/>
              </a:lnSpc>
              <a:spcBef>
                <a:spcPts val="0"/>
              </a:spcBef>
              <a:spcAft>
                <a:spcPts val="0"/>
              </a:spcAft>
              <a:buClrTx/>
              <a:buSzTx/>
              <a:buFontTx/>
              <a:buNone/>
              <a:tabLst/>
              <a:defRPr/>
            </a:pPr>
            <a:r>
              <a:rPr lang="en-US" sz="1600" b="0" i="0" dirty="0">
                <a:solidFill>
                  <a:schemeClr val="bg2"/>
                </a:solidFill>
                <a:latin typeface="PS TT Commons Book" panose="02000506040000020004" pitchFamily="2" charset="77"/>
                <a:ea typeface="PS TT Commons DemiBold" charset="0"/>
                <a:cs typeface="PS TT Commons DemiBold" charset="0"/>
              </a:rPr>
              <a:t>This bullet list is </a:t>
            </a:r>
            <a:r>
              <a:rPr lang="en-US" sz="1600" b="1" i="0" dirty="0">
                <a:solidFill>
                  <a:srgbClr val="F05A28"/>
                </a:solidFill>
                <a:latin typeface="PS TT Commons DemiBold" charset="0"/>
                <a:ea typeface="PS TT Commons DemiBold" charset="0"/>
                <a:cs typeface="PS TT Commons DemiBold" charset="0"/>
              </a:rPr>
              <a:t>preset </a:t>
            </a:r>
            <a:r>
              <a:rPr lang="en-US" sz="1600" b="0" i="0" dirty="0">
                <a:solidFill>
                  <a:schemeClr val="bg2"/>
                </a:solidFill>
                <a:latin typeface="PS TT Commons Book" panose="02000506040000020004" pitchFamily="2" charset="77"/>
                <a:ea typeface="PS TT Commons DemiBold" charset="0"/>
                <a:cs typeface="PS TT Commons DemiBold" charset="0"/>
              </a:rPr>
              <a:t>with</a:t>
            </a:r>
            <a:r>
              <a:rPr lang="en-US" sz="1600" b="1" i="0" baseline="0" dirty="0">
                <a:solidFill>
                  <a:srgbClr val="404040"/>
                </a:solidFill>
                <a:latin typeface="PS TT Commons DemiBold" charset="0"/>
                <a:ea typeface="PS TT Commons DemiBold" charset="0"/>
                <a:cs typeface="PS TT Commons DemiBold" charset="0"/>
              </a:rPr>
              <a:t> </a:t>
            </a:r>
            <a:r>
              <a:rPr lang="en-US" sz="1600" b="1" i="0" dirty="0">
                <a:solidFill>
                  <a:srgbClr val="F05A28"/>
                </a:solidFill>
                <a:latin typeface="PS TT Commons DemiBold" charset="0"/>
                <a:ea typeface="PS TT Commons DemiBold" charset="0"/>
                <a:cs typeface="PS TT Commons DemiBold" charset="0"/>
              </a:rPr>
              <a:t>animations</a:t>
            </a:r>
          </a:p>
        </p:txBody>
      </p:sp>
    </p:spTree>
    <p:extLst>
      <p:ext uri="{BB962C8B-B14F-4D97-AF65-F5344CB8AC3E}">
        <p14:creationId xmlns:p14="http://schemas.microsoft.com/office/powerpoint/2010/main" val="67778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Important Statem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25980" y="1167659"/>
            <a:ext cx="7940040" cy="4522683"/>
          </a:xfrm>
        </p:spPr>
        <p:txBody>
          <a:bodyPr/>
          <a:lstStyle>
            <a:lvl1pPr>
              <a:lnSpc>
                <a:spcPct val="100000"/>
              </a:lnSpc>
              <a:defRPr sz="4400" baseline="0">
                <a:solidFill>
                  <a:schemeClr val="bg1"/>
                </a:solidFill>
              </a:defRPr>
            </a:lvl1pPr>
          </a:lstStyle>
          <a:p>
            <a:r>
              <a:rPr lang="en-US"/>
              <a:t>This is a short, important statement to bring attention to something.</a:t>
            </a:r>
          </a:p>
        </p:txBody>
      </p:sp>
    </p:spTree>
    <p:extLst>
      <p:ext uri="{BB962C8B-B14F-4D97-AF65-F5344CB8AC3E}">
        <p14:creationId xmlns:p14="http://schemas.microsoft.com/office/powerpoint/2010/main" val="335103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ation-short">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076960" y="1055797"/>
            <a:ext cx="10038080" cy="2601804"/>
          </a:xfrm>
        </p:spPr>
        <p:txBody>
          <a:bodyPr anchor="b">
            <a:noAutofit/>
          </a:bodyPr>
          <a:lstStyle>
            <a:lvl1pPr marL="0" marR="0" indent="0" algn="l" defTabSz="781376" rtl="0" eaLnBrk="1" fontAlgn="auto" latinLnBrk="0" hangingPunct="1">
              <a:lnSpc>
                <a:spcPct val="100000"/>
              </a:lnSpc>
              <a:spcBef>
                <a:spcPct val="0"/>
              </a:spcBef>
              <a:spcAft>
                <a:spcPts val="0"/>
              </a:spcAft>
              <a:buClrTx/>
              <a:buSzTx/>
              <a:buFontTx/>
              <a:buNone/>
              <a:tabLst/>
              <a:defRPr lang="en-US" sz="4400" b="0" i="0" baseline="0" smtClean="0">
                <a:solidFill>
                  <a:schemeClr val="accent4"/>
                </a:solidFill>
                <a:effectLst/>
                <a:latin typeface="PS TT Commons Light" charset="0"/>
                <a:ea typeface="PS TT Commons Light" charset="0"/>
                <a:cs typeface="PS TT Commons Light" charset="0"/>
              </a:defRPr>
            </a:lvl1pPr>
          </a:lstStyle>
          <a:p>
            <a:r>
              <a:rPr lang="en-US"/>
              <a:t>“Insert a short quote here”</a:t>
            </a:r>
            <a:endParaRPr lang="en-US" dirty="0"/>
          </a:p>
        </p:txBody>
      </p:sp>
      <p:sp>
        <p:nvSpPr>
          <p:cNvPr id="4" name="Text Placeholder 4"/>
          <p:cNvSpPr>
            <a:spLocks noGrp="1"/>
          </p:cNvSpPr>
          <p:nvPr>
            <p:ph type="body" sz="quarter" idx="10" hasCustomPrompt="1"/>
          </p:nvPr>
        </p:nvSpPr>
        <p:spPr>
          <a:xfrm>
            <a:off x="1076960" y="3871810"/>
            <a:ext cx="10038080" cy="544405"/>
          </a:xfrm>
          <a:prstGeom prst="rect">
            <a:avLst/>
          </a:prstGeom>
        </p:spPr>
        <p:txBody>
          <a:bodyPr>
            <a:noAutofit/>
          </a:bodyPr>
          <a:lstStyle>
            <a:lvl1pPr marL="0" indent="0">
              <a:buNone/>
              <a:defRPr sz="2267" b="0" i="0" baseline="0">
                <a:latin typeface="PS TT Commons DemiBold" charset="0"/>
                <a:ea typeface="PS TT Commons DemiBold" charset="0"/>
                <a:cs typeface="PS TT Commons DemiBold" charset="0"/>
              </a:defRPr>
            </a:lvl1pPr>
          </a:lstStyle>
          <a:p>
            <a:pPr lvl="0"/>
            <a:r>
              <a:rPr lang="en-US"/>
              <a:t>Quote credit</a:t>
            </a:r>
            <a:endParaRPr lang="en-US" dirty="0"/>
          </a:p>
        </p:txBody>
      </p:sp>
    </p:spTree>
    <p:extLst>
      <p:ext uri="{BB962C8B-B14F-4D97-AF65-F5344CB8AC3E}">
        <p14:creationId xmlns:p14="http://schemas.microsoft.com/office/powerpoint/2010/main" val="28408800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ation-long">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076960" y="1042250"/>
            <a:ext cx="10038080" cy="3401057"/>
          </a:xfrm>
        </p:spPr>
        <p:txBody>
          <a:bodyPr anchor="b">
            <a:noAutofit/>
          </a:bodyPr>
          <a:lstStyle>
            <a:lvl1pPr marL="0" marR="0" indent="0" algn="l" defTabSz="781376" rtl="0" eaLnBrk="1" fontAlgn="auto" latinLnBrk="0" hangingPunct="1">
              <a:lnSpc>
                <a:spcPct val="100000"/>
              </a:lnSpc>
              <a:spcBef>
                <a:spcPct val="0"/>
              </a:spcBef>
              <a:spcAft>
                <a:spcPts val="0"/>
              </a:spcAft>
              <a:buClrTx/>
              <a:buSzTx/>
              <a:buFontTx/>
              <a:buNone/>
              <a:tabLst/>
              <a:defRPr lang="en-US" sz="4400" b="0" i="0" baseline="0" smtClean="0">
                <a:solidFill>
                  <a:schemeClr val="accent6"/>
                </a:solidFill>
                <a:effectLst/>
                <a:latin typeface="+mj-lt"/>
                <a:ea typeface="PS TT Commons Light" charset="0"/>
                <a:cs typeface="PS TT Commons Light" charset="0"/>
              </a:defRPr>
            </a:lvl1pPr>
          </a:lstStyle>
          <a:p>
            <a:r>
              <a:rPr lang="en-US"/>
              <a:t>“Insert a longer quote here”</a:t>
            </a:r>
            <a:endParaRPr lang="en-US" dirty="0"/>
          </a:p>
        </p:txBody>
      </p:sp>
      <p:sp>
        <p:nvSpPr>
          <p:cNvPr id="4" name="Text Placeholder 4"/>
          <p:cNvSpPr>
            <a:spLocks noGrp="1"/>
          </p:cNvSpPr>
          <p:nvPr>
            <p:ph type="body" sz="quarter" idx="10" hasCustomPrompt="1"/>
          </p:nvPr>
        </p:nvSpPr>
        <p:spPr>
          <a:xfrm>
            <a:off x="1076960" y="4616876"/>
            <a:ext cx="10038080" cy="544405"/>
          </a:xfrm>
          <a:prstGeom prst="rect">
            <a:avLst/>
          </a:prstGeom>
        </p:spPr>
        <p:txBody>
          <a:bodyPr>
            <a:noAutofit/>
          </a:bodyPr>
          <a:lstStyle>
            <a:lvl1pPr marL="0" indent="0">
              <a:buNone/>
              <a:defRPr sz="2267" b="0" i="0" baseline="0">
                <a:latin typeface="PS TT Commons DemiBold" charset="0"/>
                <a:ea typeface="PS TT Commons DemiBold" charset="0"/>
                <a:cs typeface="PS TT Commons DemiBold" charset="0"/>
              </a:defRPr>
            </a:lvl1pPr>
          </a:lstStyle>
          <a:p>
            <a:pPr lvl="0"/>
            <a:r>
              <a:rPr lang="en-US"/>
              <a:t>Quote credit</a:t>
            </a:r>
            <a:endParaRPr lang="en-US" dirty="0"/>
          </a:p>
        </p:txBody>
      </p:sp>
    </p:spTree>
    <p:extLst>
      <p:ext uri="{BB962C8B-B14F-4D97-AF65-F5344CB8AC3E}">
        <p14:creationId xmlns:p14="http://schemas.microsoft.com/office/powerpoint/2010/main" val="1653331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076960" y="1923627"/>
            <a:ext cx="10038080" cy="785707"/>
          </a:xfrm>
        </p:spPr>
        <p:txBody>
          <a:bodyPr anchor="b">
            <a:noAutofit/>
          </a:bodyPr>
          <a:lstStyle>
            <a:lvl1pPr marL="0" marR="0" indent="0" algn="l" defTabSz="781376" rtl="0" eaLnBrk="1" fontAlgn="auto" latinLnBrk="0" hangingPunct="1">
              <a:lnSpc>
                <a:spcPct val="100000"/>
              </a:lnSpc>
              <a:spcBef>
                <a:spcPct val="0"/>
              </a:spcBef>
              <a:spcAft>
                <a:spcPts val="0"/>
              </a:spcAft>
              <a:buClrTx/>
              <a:buSzTx/>
              <a:buFontTx/>
              <a:buNone/>
              <a:tabLst/>
              <a:defRPr lang="en-US" sz="4400" b="0" i="0" baseline="0" smtClean="0">
                <a:solidFill>
                  <a:schemeClr val="accent4"/>
                </a:solidFill>
                <a:effectLst/>
                <a:latin typeface="+mj-lt"/>
                <a:ea typeface="PS TT Commons Light" charset="0"/>
                <a:cs typeface="PS TT Commons Light" charset="0"/>
              </a:defRPr>
            </a:lvl1pPr>
          </a:lstStyle>
          <a:p>
            <a:r>
              <a:rPr lang="en-US"/>
              <a:t>Word to define</a:t>
            </a:r>
            <a:endParaRPr lang="en-US" dirty="0"/>
          </a:p>
        </p:txBody>
      </p:sp>
      <p:sp>
        <p:nvSpPr>
          <p:cNvPr id="4" name="Text Placeholder 4"/>
          <p:cNvSpPr>
            <a:spLocks noGrp="1"/>
          </p:cNvSpPr>
          <p:nvPr>
            <p:ph type="body" sz="quarter" idx="10" hasCustomPrompt="1"/>
          </p:nvPr>
        </p:nvSpPr>
        <p:spPr>
          <a:xfrm>
            <a:off x="1076960" y="2896449"/>
            <a:ext cx="10038080" cy="2630591"/>
          </a:xfrm>
          <a:prstGeom prst="rect">
            <a:avLst/>
          </a:prstGeom>
        </p:spPr>
        <p:txBody>
          <a:bodyPr>
            <a:noAutofit/>
          </a:bodyPr>
          <a:lstStyle>
            <a:lvl1pPr marL="0" indent="0">
              <a:buNone/>
              <a:defRPr sz="2267" b="0" i="0" spc="0" baseline="0">
                <a:latin typeface="+mn-lt"/>
                <a:ea typeface="PS TT Commons" charset="0"/>
                <a:cs typeface="PS TT Commons" charset="0"/>
              </a:defRPr>
            </a:lvl1pPr>
          </a:lstStyle>
          <a:p>
            <a:pPr lvl="0"/>
            <a:r>
              <a:rPr lang="en-US"/>
              <a:t>Add definition here</a:t>
            </a:r>
            <a:endParaRPr lang="en-US" dirty="0"/>
          </a:p>
        </p:txBody>
      </p:sp>
      <p:sp>
        <p:nvSpPr>
          <p:cNvPr id="8" name="Text Placeholder 7"/>
          <p:cNvSpPr>
            <a:spLocks noGrp="1"/>
          </p:cNvSpPr>
          <p:nvPr>
            <p:ph type="body" sz="quarter" idx="12" hasCustomPrompt="1"/>
          </p:nvPr>
        </p:nvSpPr>
        <p:spPr>
          <a:xfrm>
            <a:off x="1077384" y="6280224"/>
            <a:ext cx="10037657" cy="425450"/>
          </a:xfrm>
          <a:prstGeom prst="rect">
            <a:avLst/>
          </a:prstGeom>
        </p:spPr>
        <p:txBody>
          <a:bodyPr anchor="ctr">
            <a:noAutofit/>
          </a:bodyPr>
          <a:lstStyle>
            <a:lvl1pPr>
              <a:defRPr sz="1600" b="0" i="0" baseline="0">
                <a:latin typeface="PS TT Commons Light" charset="0"/>
                <a:ea typeface="PS TT Commons Light" charset="0"/>
                <a:cs typeface="PS TT Commons Light" charset="0"/>
              </a:defRPr>
            </a:lvl1pPr>
          </a:lstStyle>
          <a:p>
            <a:pPr lvl="0"/>
            <a:r>
              <a:rPr lang="en-US"/>
              <a:t>Citation: Author/Source, Title, Link/Short Url</a:t>
            </a:r>
          </a:p>
        </p:txBody>
      </p:sp>
    </p:spTree>
    <p:extLst>
      <p:ext uri="{BB962C8B-B14F-4D97-AF65-F5344CB8AC3E}">
        <p14:creationId xmlns:p14="http://schemas.microsoft.com/office/powerpoint/2010/main" val="34095177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ore information">
    <p:spTree>
      <p:nvGrpSpPr>
        <p:cNvPr id="1" name=""/>
        <p:cNvGrpSpPr/>
        <p:nvPr/>
      </p:nvGrpSpPr>
      <p:grpSpPr>
        <a:xfrm>
          <a:off x="0" y="0"/>
          <a:ext cx="0" cy="0"/>
          <a:chOff x="0" y="0"/>
          <a:chExt cx="0" cy="0"/>
        </a:xfrm>
      </p:grpSpPr>
      <p:sp>
        <p:nvSpPr>
          <p:cNvPr id="9" name="Rectangle 8"/>
          <p:cNvSpPr/>
          <p:nvPr userDrawn="1"/>
        </p:nvSpPr>
        <p:spPr>
          <a:xfrm>
            <a:off x="0" y="0"/>
            <a:ext cx="25717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userDrawn="1"/>
        </p:nvSpPr>
        <p:spPr>
          <a:xfrm>
            <a:off x="1543050" y="2542395"/>
            <a:ext cx="2286000" cy="1917059"/>
          </a:xfrm>
          <a:prstGeom prst="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hasCustomPrompt="1"/>
          </p:nvPr>
        </p:nvSpPr>
        <p:spPr>
          <a:xfrm>
            <a:off x="4366118" y="2542395"/>
            <a:ext cx="6110497" cy="690865"/>
          </a:xfrm>
        </p:spPr>
        <p:txBody>
          <a:bodyPr anchor="b">
            <a:noAutofit/>
          </a:bodyPr>
          <a:lstStyle>
            <a:lvl1pPr algn="l">
              <a:defRPr sz="3067" baseline="0">
                <a:solidFill>
                  <a:schemeClr val="tx2"/>
                </a:solidFill>
                <a:latin typeface="+mn-lt"/>
              </a:defRPr>
            </a:lvl1pPr>
          </a:lstStyle>
          <a:p>
            <a:r>
              <a:rPr lang="en-US"/>
              <a:t>Place Title Here</a:t>
            </a:r>
          </a:p>
        </p:txBody>
      </p:sp>
      <p:sp>
        <p:nvSpPr>
          <p:cNvPr id="4" name="Text Placeholder 16"/>
          <p:cNvSpPr>
            <a:spLocks noGrp="1"/>
          </p:cNvSpPr>
          <p:nvPr>
            <p:ph type="body" sz="quarter" idx="12" hasCustomPrompt="1"/>
          </p:nvPr>
        </p:nvSpPr>
        <p:spPr>
          <a:xfrm>
            <a:off x="4366116" y="3338005"/>
            <a:ext cx="4911635" cy="635704"/>
          </a:xfrm>
          <a:prstGeom prst="rect">
            <a:avLst/>
          </a:prstGeom>
        </p:spPr>
        <p:txBody>
          <a:bodyPr lIns="0" tIns="45720" rIns="91440" bIns="91440" anchor="b" anchorCtr="0">
            <a:noAutofit/>
          </a:bodyPr>
          <a:lstStyle>
            <a:lvl1pPr>
              <a:defRPr sz="2400" b="0" i="0" spc="0" baseline="0">
                <a:solidFill>
                  <a:schemeClr val="accent1"/>
                </a:solidFill>
                <a:latin typeface="+mn-lt"/>
                <a:ea typeface="PS TT Commons Light" charset="0"/>
                <a:cs typeface="PS TT Commons Light" charset="0"/>
              </a:defRPr>
            </a:lvl1pPr>
          </a:lstStyle>
          <a:p>
            <a:pPr lvl="0"/>
            <a:r>
              <a:rPr lang="en-US"/>
              <a:t>Title of Pluralsight Course</a:t>
            </a:r>
          </a:p>
        </p:txBody>
      </p:sp>
      <p:sp>
        <p:nvSpPr>
          <p:cNvPr id="5" name="Text Placeholder 18"/>
          <p:cNvSpPr>
            <a:spLocks noGrp="1"/>
          </p:cNvSpPr>
          <p:nvPr>
            <p:ph type="body" sz="quarter" idx="13" hasCustomPrompt="1"/>
          </p:nvPr>
        </p:nvSpPr>
        <p:spPr>
          <a:xfrm>
            <a:off x="4366117" y="3984556"/>
            <a:ext cx="4911633" cy="474897"/>
          </a:xfrm>
          <a:prstGeom prst="rect">
            <a:avLst/>
          </a:prstGeom>
        </p:spPr>
        <p:txBody>
          <a:bodyPr lIns="0" tIns="45720" bIns="91440" anchor="ctr">
            <a:noAutofit/>
          </a:bodyPr>
          <a:lstStyle>
            <a:lvl1pPr>
              <a:defRPr sz="2133" b="0" i="0" spc="0" baseline="0">
                <a:latin typeface="PS TT Commons" charset="0"/>
                <a:ea typeface="PS TT Commons" charset="0"/>
                <a:cs typeface="PS TT Commons" charset="0"/>
              </a:defRPr>
            </a:lvl1pPr>
          </a:lstStyle>
          <a:p>
            <a:pPr lvl="0"/>
            <a:r>
              <a:rPr lang="en-US"/>
              <a:t>Author Name</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080118" y="3017292"/>
            <a:ext cx="1256331" cy="96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0657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ferences-4 Items">
    <p:spTree>
      <p:nvGrpSpPr>
        <p:cNvPr id="1" name=""/>
        <p:cNvGrpSpPr/>
        <p:nvPr/>
      </p:nvGrpSpPr>
      <p:grpSpPr>
        <a:xfrm>
          <a:off x="0" y="0"/>
          <a:ext cx="0" cy="0"/>
          <a:chOff x="0" y="0"/>
          <a:chExt cx="0" cy="0"/>
        </a:xfrm>
      </p:grpSpPr>
      <p:sp>
        <p:nvSpPr>
          <p:cNvPr id="10" name="Rectangle 9"/>
          <p:cNvSpPr/>
          <p:nvPr userDrawn="1"/>
        </p:nvSpPr>
        <p:spPr>
          <a:xfrm>
            <a:off x="1" y="0"/>
            <a:ext cx="1219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hasCustomPrompt="1"/>
          </p:nvPr>
        </p:nvSpPr>
        <p:spPr>
          <a:xfrm>
            <a:off x="2166557" y="570865"/>
            <a:ext cx="9187243" cy="543832"/>
          </a:xfrm>
        </p:spPr>
        <p:txBody>
          <a:bodyPr/>
          <a:lstStyle>
            <a:lvl1pPr algn="l">
              <a:defRPr baseline="0"/>
            </a:lvl1pPr>
          </a:lstStyle>
          <a:p>
            <a:r>
              <a:rPr lang="en-US"/>
              <a:t>Resources Referenced in This Course</a:t>
            </a:r>
          </a:p>
        </p:txBody>
      </p:sp>
      <p:sp>
        <p:nvSpPr>
          <p:cNvPr id="3" name="Text Placeholder 3"/>
          <p:cNvSpPr>
            <a:spLocks noGrp="1"/>
          </p:cNvSpPr>
          <p:nvPr>
            <p:ph type="body" sz="quarter" idx="15" hasCustomPrompt="1"/>
          </p:nvPr>
        </p:nvSpPr>
        <p:spPr>
          <a:xfrm>
            <a:off x="2166557" y="1430124"/>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4" name="Text Placeholder 3"/>
          <p:cNvSpPr>
            <a:spLocks noGrp="1"/>
          </p:cNvSpPr>
          <p:nvPr>
            <p:ph type="body" sz="quarter" idx="17" hasCustomPrompt="1"/>
          </p:nvPr>
        </p:nvSpPr>
        <p:spPr>
          <a:xfrm>
            <a:off x="2166557" y="2740785"/>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5" name="Text Placeholder 3"/>
          <p:cNvSpPr>
            <a:spLocks noGrp="1"/>
          </p:cNvSpPr>
          <p:nvPr>
            <p:ph type="body" sz="quarter" idx="19" hasCustomPrompt="1"/>
          </p:nvPr>
        </p:nvSpPr>
        <p:spPr>
          <a:xfrm>
            <a:off x="2166557" y="4053525"/>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6" name="Text Placeholder 3"/>
          <p:cNvSpPr>
            <a:spLocks noGrp="1"/>
          </p:cNvSpPr>
          <p:nvPr>
            <p:ph type="body" sz="quarter" idx="21" hasCustomPrompt="1"/>
          </p:nvPr>
        </p:nvSpPr>
        <p:spPr>
          <a:xfrm>
            <a:off x="2166557" y="5366264"/>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11" name="Rectangle 10"/>
          <p:cNvSpPr/>
          <p:nvPr userDrawn="1"/>
        </p:nvSpPr>
        <p:spPr>
          <a:xfrm>
            <a:off x="700970" y="1430124"/>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userDrawn="1"/>
        </p:nvSpPr>
        <p:spPr>
          <a:xfrm>
            <a:off x="700970" y="2740785"/>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userDrawn="1"/>
        </p:nvSpPr>
        <p:spPr>
          <a:xfrm>
            <a:off x="700970" y="4051447"/>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Rectangle 13"/>
          <p:cNvSpPr/>
          <p:nvPr userDrawn="1"/>
        </p:nvSpPr>
        <p:spPr>
          <a:xfrm>
            <a:off x="700970" y="5362108"/>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Picture Placeholder 7"/>
          <p:cNvSpPr>
            <a:spLocks noGrp="1"/>
          </p:cNvSpPr>
          <p:nvPr>
            <p:ph type="pic" sz="quarter" idx="22" hasCustomPrompt="1"/>
          </p:nvPr>
        </p:nvSpPr>
        <p:spPr>
          <a:xfrm>
            <a:off x="773968" y="1514012"/>
            <a:ext cx="1139881" cy="917595"/>
          </a:xfrm>
        </p:spPr>
        <p:txBody>
          <a:bodyPr anchor="ctr"/>
          <a:lstStyle>
            <a:lvl1pPr algn="ctr">
              <a:defRPr sz="1333"/>
            </a:lvl1pPr>
          </a:lstStyle>
          <a:p>
            <a:r>
              <a:rPr lang="en-US"/>
              <a:t>Insert Icon Here</a:t>
            </a:r>
          </a:p>
        </p:txBody>
      </p:sp>
      <p:sp>
        <p:nvSpPr>
          <p:cNvPr id="15" name="Picture Placeholder 7"/>
          <p:cNvSpPr>
            <a:spLocks noGrp="1"/>
          </p:cNvSpPr>
          <p:nvPr>
            <p:ph type="pic" sz="quarter" idx="23" hasCustomPrompt="1"/>
          </p:nvPr>
        </p:nvSpPr>
        <p:spPr>
          <a:xfrm>
            <a:off x="773968" y="2824673"/>
            <a:ext cx="1139881" cy="917595"/>
          </a:xfrm>
        </p:spPr>
        <p:txBody>
          <a:bodyPr anchor="ctr"/>
          <a:lstStyle>
            <a:lvl1pPr algn="ctr">
              <a:defRPr sz="1333"/>
            </a:lvl1pPr>
          </a:lstStyle>
          <a:p>
            <a:r>
              <a:rPr lang="en-US"/>
              <a:t>Insert Icon Here</a:t>
            </a:r>
          </a:p>
        </p:txBody>
      </p:sp>
      <p:sp>
        <p:nvSpPr>
          <p:cNvPr id="16" name="Picture Placeholder 7"/>
          <p:cNvSpPr>
            <a:spLocks noGrp="1"/>
          </p:cNvSpPr>
          <p:nvPr>
            <p:ph type="pic" sz="quarter" idx="24" hasCustomPrompt="1"/>
          </p:nvPr>
        </p:nvSpPr>
        <p:spPr>
          <a:xfrm>
            <a:off x="773968" y="4135335"/>
            <a:ext cx="1139881" cy="917595"/>
          </a:xfrm>
        </p:spPr>
        <p:txBody>
          <a:bodyPr anchor="ctr"/>
          <a:lstStyle>
            <a:lvl1pPr algn="ctr">
              <a:defRPr sz="1333"/>
            </a:lvl1pPr>
          </a:lstStyle>
          <a:p>
            <a:r>
              <a:rPr lang="en-US"/>
              <a:t>Insert Icon Here</a:t>
            </a:r>
          </a:p>
        </p:txBody>
      </p:sp>
      <p:sp>
        <p:nvSpPr>
          <p:cNvPr id="17" name="Picture Placeholder 7"/>
          <p:cNvSpPr>
            <a:spLocks noGrp="1"/>
          </p:cNvSpPr>
          <p:nvPr>
            <p:ph type="pic" sz="quarter" idx="25" hasCustomPrompt="1"/>
          </p:nvPr>
        </p:nvSpPr>
        <p:spPr>
          <a:xfrm>
            <a:off x="773968" y="5445996"/>
            <a:ext cx="1139881" cy="917595"/>
          </a:xfrm>
        </p:spPr>
        <p:txBody>
          <a:bodyPr anchor="ctr"/>
          <a:lstStyle>
            <a:lvl1pPr algn="ctr">
              <a:defRPr sz="1333"/>
            </a:lvl1pPr>
          </a:lstStyle>
          <a:p>
            <a:r>
              <a:rPr lang="en-US"/>
              <a:t>Insert Icon Here</a:t>
            </a:r>
          </a:p>
        </p:txBody>
      </p:sp>
    </p:spTree>
    <p:extLst>
      <p:ext uri="{BB962C8B-B14F-4D97-AF65-F5344CB8AC3E}">
        <p14:creationId xmlns:p14="http://schemas.microsoft.com/office/powerpoint/2010/main" val="18313019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eferences-3 Items">
    <p:spTree>
      <p:nvGrpSpPr>
        <p:cNvPr id="1" name=""/>
        <p:cNvGrpSpPr/>
        <p:nvPr/>
      </p:nvGrpSpPr>
      <p:grpSpPr>
        <a:xfrm>
          <a:off x="0" y="0"/>
          <a:ext cx="0" cy="0"/>
          <a:chOff x="0" y="0"/>
          <a:chExt cx="0" cy="0"/>
        </a:xfrm>
      </p:grpSpPr>
      <p:sp>
        <p:nvSpPr>
          <p:cNvPr id="10" name="Rectangle 9"/>
          <p:cNvSpPr/>
          <p:nvPr userDrawn="1"/>
        </p:nvSpPr>
        <p:spPr>
          <a:xfrm>
            <a:off x="1" y="0"/>
            <a:ext cx="1219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hasCustomPrompt="1"/>
          </p:nvPr>
        </p:nvSpPr>
        <p:spPr>
          <a:xfrm>
            <a:off x="2166557" y="570865"/>
            <a:ext cx="9187243" cy="543832"/>
          </a:xfrm>
        </p:spPr>
        <p:txBody>
          <a:bodyPr/>
          <a:lstStyle>
            <a:lvl1pPr algn="l">
              <a:defRPr baseline="0"/>
            </a:lvl1pPr>
          </a:lstStyle>
          <a:p>
            <a:r>
              <a:rPr lang="en-US"/>
              <a:t>Resources Referenced in This Course</a:t>
            </a:r>
          </a:p>
        </p:txBody>
      </p:sp>
      <p:sp>
        <p:nvSpPr>
          <p:cNvPr id="3" name="Text Placeholder 3"/>
          <p:cNvSpPr>
            <a:spLocks noGrp="1"/>
          </p:cNvSpPr>
          <p:nvPr>
            <p:ph type="body" sz="quarter" idx="15" hasCustomPrompt="1"/>
          </p:nvPr>
        </p:nvSpPr>
        <p:spPr>
          <a:xfrm>
            <a:off x="2166557" y="1940487"/>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4" name="Text Placeholder 3"/>
          <p:cNvSpPr>
            <a:spLocks noGrp="1"/>
          </p:cNvSpPr>
          <p:nvPr>
            <p:ph type="body" sz="quarter" idx="17" hasCustomPrompt="1"/>
          </p:nvPr>
        </p:nvSpPr>
        <p:spPr>
          <a:xfrm>
            <a:off x="2166557" y="3251148"/>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5" name="Text Placeholder 3"/>
          <p:cNvSpPr>
            <a:spLocks noGrp="1"/>
          </p:cNvSpPr>
          <p:nvPr>
            <p:ph type="body" sz="quarter" idx="19" hasCustomPrompt="1"/>
          </p:nvPr>
        </p:nvSpPr>
        <p:spPr>
          <a:xfrm>
            <a:off x="2166557" y="4563888"/>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11" name="Rectangle 10"/>
          <p:cNvSpPr/>
          <p:nvPr userDrawn="1"/>
        </p:nvSpPr>
        <p:spPr>
          <a:xfrm>
            <a:off x="700970" y="1940487"/>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userDrawn="1"/>
        </p:nvSpPr>
        <p:spPr>
          <a:xfrm>
            <a:off x="700970" y="3251148"/>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userDrawn="1"/>
        </p:nvSpPr>
        <p:spPr>
          <a:xfrm>
            <a:off x="700970" y="4561809"/>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Picture Placeholder 7"/>
          <p:cNvSpPr>
            <a:spLocks noGrp="1"/>
          </p:cNvSpPr>
          <p:nvPr>
            <p:ph type="pic" sz="quarter" idx="22" hasCustomPrompt="1"/>
          </p:nvPr>
        </p:nvSpPr>
        <p:spPr>
          <a:xfrm>
            <a:off x="773968" y="2024375"/>
            <a:ext cx="1139881" cy="917595"/>
          </a:xfrm>
        </p:spPr>
        <p:txBody>
          <a:bodyPr anchor="ctr"/>
          <a:lstStyle>
            <a:lvl1pPr algn="ctr">
              <a:defRPr sz="1333"/>
            </a:lvl1pPr>
          </a:lstStyle>
          <a:p>
            <a:r>
              <a:rPr lang="en-US"/>
              <a:t>Insert Icon Here</a:t>
            </a:r>
          </a:p>
        </p:txBody>
      </p:sp>
      <p:sp>
        <p:nvSpPr>
          <p:cNvPr id="15" name="Picture Placeholder 7"/>
          <p:cNvSpPr>
            <a:spLocks noGrp="1"/>
          </p:cNvSpPr>
          <p:nvPr>
            <p:ph type="pic" sz="quarter" idx="23" hasCustomPrompt="1"/>
          </p:nvPr>
        </p:nvSpPr>
        <p:spPr>
          <a:xfrm>
            <a:off x="773968" y="3335036"/>
            <a:ext cx="1139881" cy="917595"/>
          </a:xfrm>
        </p:spPr>
        <p:txBody>
          <a:bodyPr anchor="ctr"/>
          <a:lstStyle>
            <a:lvl1pPr algn="ctr">
              <a:defRPr sz="1333"/>
            </a:lvl1pPr>
          </a:lstStyle>
          <a:p>
            <a:r>
              <a:rPr lang="en-US"/>
              <a:t>Insert Icon Here</a:t>
            </a:r>
          </a:p>
        </p:txBody>
      </p:sp>
      <p:sp>
        <p:nvSpPr>
          <p:cNvPr id="16" name="Picture Placeholder 7"/>
          <p:cNvSpPr>
            <a:spLocks noGrp="1"/>
          </p:cNvSpPr>
          <p:nvPr>
            <p:ph type="pic" sz="quarter" idx="24" hasCustomPrompt="1"/>
          </p:nvPr>
        </p:nvSpPr>
        <p:spPr>
          <a:xfrm>
            <a:off x="773968" y="4645697"/>
            <a:ext cx="1139881" cy="917595"/>
          </a:xfrm>
        </p:spPr>
        <p:txBody>
          <a:bodyPr anchor="ctr"/>
          <a:lstStyle>
            <a:lvl1pPr algn="ctr">
              <a:defRPr sz="1333"/>
            </a:lvl1pPr>
          </a:lstStyle>
          <a:p>
            <a:r>
              <a:rPr lang="en-US"/>
              <a:t>Insert Icon Here</a:t>
            </a:r>
          </a:p>
        </p:txBody>
      </p:sp>
    </p:spTree>
    <p:extLst>
      <p:ext uri="{BB962C8B-B14F-4D97-AF65-F5344CB8AC3E}">
        <p14:creationId xmlns:p14="http://schemas.microsoft.com/office/powerpoint/2010/main" val="24065481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References-3 Items">
    <p:spTree>
      <p:nvGrpSpPr>
        <p:cNvPr id="1" name=""/>
        <p:cNvGrpSpPr/>
        <p:nvPr/>
      </p:nvGrpSpPr>
      <p:grpSpPr>
        <a:xfrm>
          <a:off x="0" y="0"/>
          <a:ext cx="0" cy="0"/>
          <a:chOff x="0" y="0"/>
          <a:chExt cx="0" cy="0"/>
        </a:xfrm>
      </p:grpSpPr>
      <p:sp>
        <p:nvSpPr>
          <p:cNvPr id="10" name="Rectangle 9"/>
          <p:cNvSpPr/>
          <p:nvPr userDrawn="1"/>
        </p:nvSpPr>
        <p:spPr>
          <a:xfrm>
            <a:off x="1" y="0"/>
            <a:ext cx="1219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hasCustomPrompt="1"/>
          </p:nvPr>
        </p:nvSpPr>
        <p:spPr>
          <a:xfrm>
            <a:off x="2166557" y="570865"/>
            <a:ext cx="9187243" cy="543832"/>
          </a:xfrm>
        </p:spPr>
        <p:txBody>
          <a:bodyPr/>
          <a:lstStyle>
            <a:lvl1pPr algn="l">
              <a:defRPr baseline="0"/>
            </a:lvl1pPr>
          </a:lstStyle>
          <a:p>
            <a:r>
              <a:rPr lang="en-US"/>
              <a:t>Resources Referenced in This Course</a:t>
            </a:r>
          </a:p>
        </p:txBody>
      </p:sp>
      <p:sp>
        <p:nvSpPr>
          <p:cNvPr id="3" name="Text Placeholder 3"/>
          <p:cNvSpPr>
            <a:spLocks noGrp="1"/>
          </p:cNvSpPr>
          <p:nvPr>
            <p:ph type="body" sz="quarter" idx="15" hasCustomPrompt="1"/>
          </p:nvPr>
        </p:nvSpPr>
        <p:spPr>
          <a:xfrm>
            <a:off x="2166557" y="2606794"/>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4" name="Text Placeholder 3"/>
          <p:cNvSpPr>
            <a:spLocks noGrp="1"/>
          </p:cNvSpPr>
          <p:nvPr>
            <p:ph type="body" sz="quarter" idx="17" hasCustomPrompt="1"/>
          </p:nvPr>
        </p:nvSpPr>
        <p:spPr>
          <a:xfrm>
            <a:off x="2166557" y="3917455"/>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11" name="Rectangle 10"/>
          <p:cNvSpPr/>
          <p:nvPr userDrawn="1"/>
        </p:nvSpPr>
        <p:spPr>
          <a:xfrm>
            <a:off x="700970" y="2606794"/>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userDrawn="1"/>
        </p:nvSpPr>
        <p:spPr>
          <a:xfrm>
            <a:off x="700970" y="3917455"/>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Picture Placeholder 7"/>
          <p:cNvSpPr>
            <a:spLocks noGrp="1"/>
          </p:cNvSpPr>
          <p:nvPr>
            <p:ph type="pic" sz="quarter" idx="22" hasCustomPrompt="1"/>
          </p:nvPr>
        </p:nvSpPr>
        <p:spPr>
          <a:xfrm>
            <a:off x="773968" y="2690682"/>
            <a:ext cx="1139881" cy="917595"/>
          </a:xfrm>
        </p:spPr>
        <p:txBody>
          <a:bodyPr anchor="ctr"/>
          <a:lstStyle>
            <a:lvl1pPr algn="ctr">
              <a:defRPr sz="1333"/>
            </a:lvl1pPr>
          </a:lstStyle>
          <a:p>
            <a:r>
              <a:rPr lang="en-US"/>
              <a:t>Insert Icon Here</a:t>
            </a:r>
          </a:p>
        </p:txBody>
      </p:sp>
      <p:sp>
        <p:nvSpPr>
          <p:cNvPr id="15" name="Picture Placeholder 7"/>
          <p:cNvSpPr>
            <a:spLocks noGrp="1"/>
          </p:cNvSpPr>
          <p:nvPr>
            <p:ph type="pic" sz="quarter" idx="23" hasCustomPrompt="1"/>
          </p:nvPr>
        </p:nvSpPr>
        <p:spPr>
          <a:xfrm>
            <a:off x="773968" y="4001343"/>
            <a:ext cx="1139881" cy="917595"/>
          </a:xfrm>
        </p:spPr>
        <p:txBody>
          <a:bodyPr anchor="ctr"/>
          <a:lstStyle>
            <a:lvl1pPr algn="ctr">
              <a:defRPr sz="1333"/>
            </a:lvl1pPr>
          </a:lstStyle>
          <a:p>
            <a:r>
              <a:rPr lang="en-US"/>
              <a:t>Insert Icon Here</a:t>
            </a:r>
          </a:p>
        </p:txBody>
      </p:sp>
    </p:spTree>
    <p:extLst>
      <p:ext uri="{BB962C8B-B14F-4D97-AF65-F5344CB8AC3E}">
        <p14:creationId xmlns:p14="http://schemas.microsoft.com/office/powerpoint/2010/main" val="3723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CC0AF-B7FE-4951-8556-336EF46AE8F7}"/>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3" name="Footer Placeholder 2">
            <a:extLst>
              <a:ext uri="{FF2B5EF4-FFF2-40B4-BE49-F238E27FC236}">
                <a16:creationId xmlns:a16="http://schemas.microsoft.com/office/drawing/2014/main" id="{60338913-3C34-4CFC-A1BC-F412559CD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74101-BA1C-4469-98B8-38001C291855}"/>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3548698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eferences-1 Item">
    <p:spTree>
      <p:nvGrpSpPr>
        <p:cNvPr id="1" name=""/>
        <p:cNvGrpSpPr/>
        <p:nvPr/>
      </p:nvGrpSpPr>
      <p:grpSpPr>
        <a:xfrm>
          <a:off x="0" y="0"/>
          <a:ext cx="0" cy="0"/>
          <a:chOff x="0" y="0"/>
          <a:chExt cx="0" cy="0"/>
        </a:xfrm>
      </p:grpSpPr>
      <p:sp>
        <p:nvSpPr>
          <p:cNvPr id="10" name="Rectangle 9"/>
          <p:cNvSpPr/>
          <p:nvPr userDrawn="1"/>
        </p:nvSpPr>
        <p:spPr>
          <a:xfrm>
            <a:off x="1" y="0"/>
            <a:ext cx="1219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hasCustomPrompt="1"/>
          </p:nvPr>
        </p:nvSpPr>
        <p:spPr>
          <a:xfrm>
            <a:off x="2166557" y="570865"/>
            <a:ext cx="9187243" cy="543832"/>
          </a:xfrm>
        </p:spPr>
        <p:txBody>
          <a:bodyPr/>
          <a:lstStyle>
            <a:lvl1pPr algn="l">
              <a:defRPr baseline="0"/>
            </a:lvl1pPr>
          </a:lstStyle>
          <a:p>
            <a:r>
              <a:rPr lang="en-US"/>
              <a:t>Resources Referenced in This Course</a:t>
            </a:r>
          </a:p>
        </p:txBody>
      </p:sp>
      <p:sp>
        <p:nvSpPr>
          <p:cNvPr id="3" name="Text Placeholder 3"/>
          <p:cNvSpPr>
            <a:spLocks noGrp="1"/>
          </p:cNvSpPr>
          <p:nvPr>
            <p:ph type="body" sz="quarter" idx="15" hasCustomPrompt="1"/>
          </p:nvPr>
        </p:nvSpPr>
        <p:spPr>
          <a:xfrm>
            <a:off x="2166557" y="2606794"/>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4" name="Text Placeholder 3"/>
          <p:cNvSpPr>
            <a:spLocks noGrp="1"/>
          </p:cNvSpPr>
          <p:nvPr>
            <p:ph type="body" sz="quarter" idx="17" hasCustomPrompt="1"/>
          </p:nvPr>
        </p:nvSpPr>
        <p:spPr>
          <a:xfrm>
            <a:off x="2166557" y="3917455"/>
            <a:ext cx="9187243" cy="1085371"/>
          </a:xfrm>
          <a:prstGeom prst="rect">
            <a:avLst/>
          </a:prstGeom>
        </p:spPr>
        <p:txBody>
          <a:bodyPr lIns="182880" tIns="0" rIns="182880" bIns="0" anchor="ctr">
            <a:noAutofit/>
          </a:bodyPr>
          <a:lstStyle>
            <a:lvl1pPr marL="0" indent="0" algn="l">
              <a:buNone/>
              <a:defRPr sz="2133" b="0" i="0">
                <a:latin typeface="+mn-lt"/>
                <a:ea typeface="PS TT Commons Light" charset="0"/>
                <a:cs typeface="PS TT Commons Light" charset="0"/>
              </a:defRPr>
            </a:lvl1pPr>
          </a:lstStyle>
          <a:p>
            <a:pPr lvl="0"/>
            <a:r>
              <a:rPr lang="en-US" dirty="0"/>
              <a:t>Add text here</a:t>
            </a:r>
          </a:p>
        </p:txBody>
      </p:sp>
      <p:sp>
        <p:nvSpPr>
          <p:cNvPr id="11" name="Rectangle 10"/>
          <p:cNvSpPr/>
          <p:nvPr userDrawn="1"/>
        </p:nvSpPr>
        <p:spPr>
          <a:xfrm>
            <a:off x="700970" y="2606794"/>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userDrawn="1"/>
        </p:nvSpPr>
        <p:spPr>
          <a:xfrm>
            <a:off x="700970" y="3917455"/>
            <a:ext cx="1285875" cy="1085371"/>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Picture Placeholder 7"/>
          <p:cNvSpPr>
            <a:spLocks noGrp="1"/>
          </p:cNvSpPr>
          <p:nvPr>
            <p:ph type="pic" sz="quarter" idx="22" hasCustomPrompt="1"/>
          </p:nvPr>
        </p:nvSpPr>
        <p:spPr>
          <a:xfrm>
            <a:off x="773968" y="2690682"/>
            <a:ext cx="1139881" cy="917595"/>
          </a:xfrm>
        </p:spPr>
        <p:txBody>
          <a:bodyPr anchor="ctr"/>
          <a:lstStyle>
            <a:lvl1pPr algn="ctr">
              <a:defRPr sz="1333"/>
            </a:lvl1pPr>
          </a:lstStyle>
          <a:p>
            <a:r>
              <a:rPr lang="en-US"/>
              <a:t>Insert Icon Here</a:t>
            </a:r>
          </a:p>
        </p:txBody>
      </p:sp>
      <p:sp>
        <p:nvSpPr>
          <p:cNvPr id="15" name="Picture Placeholder 7"/>
          <p:cNvSpPr>
            <a:spLocks noGrp="1"/>
          </p:cNvSpPr>
          <p:nvPr>
            <p:ph type="pic" sz="quarter" idx="23" hasCustomPrompt="1"/>
          </p:nvPr>
        </p:nvSpPr>
        <p:spPr>
          <a:xfrm>
            <a:off x="773968" y="4001343"/>
            <a:ext cx="1139881" cy="917595"/>
          </a:xfrm>
        </p:spPr>
        <p:txBody>
          <a:bodyPr anchor="ctr"/>
          <a:lstStyle>
            <a:lvl1pPr algn="ctr">
              <a:defRPr sz="1333"/>
            </a:lvl1pPr>
          </a:lstStyle>
          <a:p>
            <a:r>
              <a:rPr lang="en-US"/>
              <a:t>Insert Icon Here</a:t>
            </a:r>
          </a:p>
        </p:txBody>
      </p:sp>
    </p:spTree>
    <p:extLst>
      <p:ext uri="{BB962C8B-B14F-4D97-AF65-F5344CB8AC3E}">
        <p14:creationId xmlns:p14="http://schemas.microsoft.com/office/powerpoint/2010/main" val="13556624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0353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711200" y="1830273"/>
            <a:ext cx="9824509" cy="568195"/>
          </a:xfrm>
        </p:spPr>
        <p:txBody>
          <a:bodyPr anchor="ctr"/>
          <a:lstStyle>
            <a:lvl1pPr marL="0" indent="0">
              <a:buNone/>
              <a:defRPr sz="3000" baseline="0">
                <a:latin typeface="+mj-lt"/>
              </a:defRPr>
            </a:lvl1pPr>
          </a:lstStyle>
          <a:p>
            <a:pPr lvl="0"/>
            <a:r>
              <a:rPr lang="en-US"/>
              <a:t>Click to Add Subtitle in Title Case</a:t>
            </a:r>
          </a:p>
        </p:txBody>
      </p:sp>
      <p:sp>
        <p:nvSpPr>
          <p:cNvPr id="4" name="Text Placeholder 4"/>
          <p:cNvSpPr>
            <a:spLocks noGrp="1"/>
          </p:cNvSpPr>
          <p:nvPr>
            <p:ph type="body" sz="quarter" idx="10" hasCustomPrompt="1"/>
          </p:nvPr>
        </p:nvSpPr>
        <p:spPr>
          <a:xfrm>
            <a:off x="711698" y="237067"/>
            <a:ext cx="10036527" cy="812800"/>
          </a:xfrm>
          <a:prstGeom prst="rect">
            <a:avLst/>
          </a:prstGeom>
        </p:spPr>
        <p:txBody>
          <a:bodyPr lIns="91440" anchor="b">
            <a:noAutofit/>
          </a:bodyPr>
          <a:lstStyle>
            <a:lvl1pPr marL="0" indent="0">
              <a:lnSpc>
                <a:spcPct val="90000"/>
              </a:lnSpc>
              <a:spcBef>
                <a:spcPts val="1000"/>
              </a:spcBef>
              <a:buNone/>
              <a:defRPr sz="4000" spc="0" baseline="0">
                <a:latin typeface="+mj-lt"/>
              </a:defRPr>
            </a:lvl1pPr>
          </a:lstStyle>
          <a:p>
            <a:pPr lvl="0"/>
            <a:r>
              <a:rPr lang="en-US"/>
              <a:t>Click to Add Slide Title in Title Case</a:t>
            </a:r>
          </a:p>
        </p:txBody>
      </p:sp>
      <p:cxnSp>
        <p:nvCxnSpPr>
          <p:cNvPr id="5" name="Straight Connector 4"/>
          <p:cNvCxnSpPr/>
          <p:nvPr/>
        </p:nvCxnSpPr>
        <p:spPr>
          <a:xfrm>
            <a:off x="609600" y="1227961"/>
            <a:ext cx="109728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
        <p:nvSpPr>
          <p:cNvPr id="2" name="TextBox 1"/>
          <p:cNvSpPr txBox="1"/>
          <p:nvPr userDrawn="1"/>
        </p:nvSpPr>
        <p:spPr>
          <a:xfrm>
            <a:off x="1709531" y="728869"/>
            <a:ext cx="609600" cy="609600"/>
          </a:xfrm>
          <a:prstGeom prst="rect">
            <a:avLst/>
          </a:prstGeom>
        </p:spPr>
        <p:txBody>
          <a:bodyPr vert="horz" wrap="none" lIns="0" tIns="21980" rIns="43959" bIns="21980" rtlCol="0" anchor="b" anchorCtr="0">
            <a:noAutofit/>
          </a:bodyPr>
          <a:lstStyle/>
          <a:p>
            <a:pPr marL="0" marR="0" indent="0" algn="l" defTabSz="293016" rtl="0" eaLnBrk="1" fontAlgn="auto" latinLnBrk="0" hangingPunct="1">
              <a:lnSpc>
                <a:spcPct val="85000"/>
              </a:lnSpc>
              <a:spcBef>
                <a:spcPct val="0"/>
              </a:spcBef>
              <a:spcAft>
                <a:spcPts val="0"/>
              </a:spcAft>
              <a:buClrTx/>
              <a:buSzTx/>
              <a:buFontTx/>
              <a:buNone/>
              <a:tabLst/>
            </a:pPr>
            <a:endParaRPr kumimoji="0" lang="en-US" sz="2350"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Tree>
    <p:extLst>
      <p:ext uri="{BB962C8B-B14F-4D97-AF65-F5344CB8AC3E}">
        <p14:creationId xmlns:p14="http://schemas.microsoft.com/office/powerpoint/2010/main" val="23086772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Version Check">
    <p:spTree>
      <p:nvGrpSpPr>
        <p:cNvPr id="1" name=""/>
        <p:cNvGrpSpPr/>
        <p:nvPr/>
      </p:nvGrpSpPr>
      <p:grpSpPr>
        <a:xfrm>
          <a:off x="0" y="0"/>
          <a:ext cx="0" cy="0"/>
          <a:chOff x="0" y="0"/>
          <a:chExt cx="0" cy="0"/>
        </a:xfrm>
      </p:grpSpPr>
      <p:sp>
        <p:nvSpPr>
          <p:cNvPr id="6" name="Rectangle 5"/>
          <p:cNvSpPr/>
          <p:nvPr userDrawn="1"/>
        </p:nvSpPr>
        <p:spPr>
          <a:xfrm>
            <a:off x="1" y="0"/>
            <a:ext cx="4635499" cy="6858000"/>
          </a:xfrm>
          <a:prstGeom prst="rect">
            <a:avLst/>
          </a:prstGeom>
          <a:gradFill flip="none" rotWithShape="1">
            <a:gsLst>
              <a:gs pos="0">
                <a:srgbClr val="F15B2A"/>
              </a:gs>
              <a:gs pos="100000">
                <a:srgbClr val="E80A89"/>
              </a:gs>
            </a:gsLst>
            <a:lin ang="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700" dirty="0" err="1">
              <a:solidFill>
                <a:schemeClr val="bg1"/>
              </a:solidFill>
              <a:latin typeface="+mj-lt"/>
            </a:endParaRPr>
          </a:p>
        </p:txBody>
      </p:sp>
      <p:sp>
        <p:nvSpPr>
          <p:cNvPr id="10" name="Text Placeholder 9"/>
          <p:cNvSpPr>
            <a:spLocks noGrp="1"/>
          </p:cNvSpPr>
          <p:nvPr>
            <p:ph type="body" sz="quarter" idx="13" hasCustomPrompt="1"/>
          </p:nvPr>
        </p:nvSpPr>
        <p:spPr>
          <a:xfrm>
            <a:off x="743783" y="1825870"/>
            <a:ext cx="3147933" cy="670243"/>
          </a:xfrm>
          <a:prstGeom prst="rect">
            <a:avLst/>
          </a:prstGeom>
        </p:spPr>
        <p:txBody>
          <a:bodyPr anchor="b" anchorCtr="0">
            <a:noAutofit/>
          </a:bodyPr>
          <a:lstStyle>
            <a:lvl1pPr marL="0" indent="0" algn="ctr">
              <a:buNone/>
              <a:defRPr sz="3200" baseline="0">
                <a:solidFill>
                  <a:schemeClr val="bg1"/>
                </a:solidFill>
                <a:latin typeface="+mj-lt"/>
              </a:defRPr>
            </a:lvl1pPr>
            <a:lvl2pPr marL="297088" indent="0" algn="ctr">
              <a:buNone/>
              <a:defRPr sz="3600">
                <a:latin typeface="+mj-lt"/>
              </a:defRPr>
            </a:lvl2pPr>
            <a:lvl3pPr marL="596206" indent="0" algn="ctr">
              <a:buNone/>
              <a:defRPr sz="3600">
                <a:latin typeface="+mj-lt"/>
              </a:defRPr>
            </a:lvl3pPr>
            <a:lvl4pPr marL="882694" indent="0" algn="ctr">
              <a:buNone/>
              <a:defRPr sz="3600">
                <a:latin typeface="+mj-lt"/>
              </a:defRPr>
            </a:lvl4pPr>
            <a:lvl5pPr marL="1097017" indent="0" algn="ctr">
              <a:buNone/>
              <a:defRPr sz="3600">
                <a:latin typeface="+mj-lt"/>
              </a:defRPr>
            </a:lvl5pPr>
          </a:lstStyle>
          <a:p>
            <a:pPr lvl="0"/>
            <a:r>
              <a:rPr lang="en-US" dirty="0"/>
              <a:t>Version Check</a:t>
            </a:r>
          </a:p>
        </p:txBody>
      </p:sp>
      <p:sp>
        <p:nvSpPr>
          <p:cNvPr id="3" name="Text Placeholder 2"/>
          <p:cNvSpPr>
            <a:spLocks noGrp="1"/>
          </p:cNvSpPr>
          <p:nvPr>
            <p:ph type="body" sz="quarter" idx="14" hasCustomPrompt="1"/>
          </p:nvPr>
        </p:nvSpPr>
        <p:spPr>
          <a:xfrm>
            <a:off x="5181600" y="542544"/>
            <a:ext cx="6461760" cy="5779008"/>
          </a:xfrm>
        </p:spPr>
        <p:txBody>
          <a:bodyPr anchor="ctr"/>
          <a:lstStyle>
            <a:lvl1pPr>
              <a:spcBef>
                <a:spcPts val="1800"/>
              </a:spcBef>
              <a:defRPr sz="2400">
                <a:solidFill>
                  <a:schemeClr val="accent1"/>
                </a:solidFill>
                <a:latin typeface="+mn-lt"/>
              </a:defRPr>
            </a:lvl1pPr>
            <a:lvl2pPr>
              <a:defRPr sz="2400" b="0" i="0">
                <a:solidFill>
                  <a:schemeClr val="accent1"/>
                </a:solidFill>
                <a:latin typeface="PS TT Commons" charset="0"/>
                <a:ea typeface="PS TT Commons" charset="0"/>
                <a:cs typeface="PS TT Commons" charset="0"/>
              </a:defRPr>
            </a:lvl2pPr>
            <a:lvl3pPr>
              <a:defRPr sz="2400" b="0" i="0">
                <a:solidFill>
                  <a:schemeClr val="accent1"/>
                </a:solidFill>
                <a:latin typeface="PS TT Commons" charset="0"/>
                <a:ea typeface="PS TT Commons" charset="0"/>
                <a:cs typeface="PS TT Commons" charset="0"/>
              </a:defRPr>
            </a:lvl3pPr>
            <a:lvl4pPr>
              <a:defRPr sz="2400" b="0" i="0">
                <a:solidFill>
                  <a:schemeClr val="accent1"/>
                </a:solidFill>
                <a:latin typeface="PS TT Commons" charset="0"/>
                <a:ea typeface="PS TT Commons" charset="0"/>
                <a:cs typeface="PS TT Commons" charset="0"/>
              </a:defRPr>
            </a:lvl4pPr>
          </a:lstStyle>
          <a:p>
            <a:pPr lvl="0"/>
            <a:r>
              <a:rPr lang="en-US"/>
              <a:t>Click to add text</a:t>
            </a:r>
          </a:p>
          <a:p>
            <a:pPr lvl="0"/>
            <a:r>
              <a:rPr lang="en-US"/>
              <a:t>Click to add text</a:t>
            </a:r>
          </a:p>
          <a:p>
            <a:pPr lvl="1"/>
            <a:r>
              <a:rPr lang="en-US"/>
              <a:t>Second level</a:t>
            </a:r>
          </a:p>
          <a:p>
            <a:pPr lvl="2"/>
            <a:r>
              <a:rPr lang="en-US"/>
              <a:t>Third level</a:t>
            </a:r>
          </a:p>
          <a:p>
            <a:pPr lvl="3"/>
            <a:r>
              <a:rPr lang="en-US"/>
              <a:t>Fourth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5302" y="3052161"/>
            <a:ext cx="1624895" cy="1624895"/>
          </a:xfrm>
          <a:prstGeom prst="rect">
            <a:avLst/>
          </a:prstGeom>
        </p:spPr>
      </p:pic>
    </p:spTree>
    <p:extLst>
      <p:ext uri="{BB962C8B-B14F-4D97-AF65-F5344CB8AC3E}">
        <p14:creationId xmlns:p14="http://schemas.microsoft.com/office/powerpoint/2010/main" val="193016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F7AA-5ABB-403E-AAA8-23D36636D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7A3B32-3B08-46A9-8A60-37A99C245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D74D00-B334-4712-999F-B04295D0D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A935F-78D4-4AB1-A788-BC4068A381EA}"/>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6" name="Footer Placeholder 5">
            <a:extLst>
              <a:ext uri="{FF2B5EF4-FFF2-40B4-BE49-F238E27FC236}">
                <a16:creationId xmlns:a16="http://schemas.microsoft.com/office/drawing/2014/main" id="{397A9849-0143-4AD8-B6B5-EE37DB4CB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AAC9F-79D4-47C8-84FE-B1DD7918EC29}"/>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320494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F623-C023-409E-B795-E816D8681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FFFD56-AA8C-4802-A56B-3F2404471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7E050-062A-4986-A8AD-E680B3FB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297C5-D57B-460B-A1FF-AD924154DB5A}"/>
              </a:ext>
            </a:extLst>
          </p:cNvPr>
          <p:cNvSpPr>
            <a:spLocks noGrp="1"/>
          </p:cNvSpPr>
          <p:nvPr>
            <p:ph type="dt" sz="half" idx="10"/>
          </p:nvPr>
        </p:nvSpPr>
        <p:spPr/>
        <p:txBody>
          <a:bodyPr/>
          <a:lstStyle/>
          <a:p>
            <a:fld id="{1222AF70-0EB3-4C72-A09D-6B6E6E0B7AD2}" type="datetimeFigureOut">
              <a:rPr lang="en-US" smtClean="0"/>
              <a:t>3/28/2022</a:t>
            </a:fld>
            <a:endParaRPr lang="en-US"/>
          </a:p>
        </p:txBody>
      </p:sp>
      <p:sp>
        <p:nvSpPr>
          <p:cNvPr id="6" name="Footer Placeholder 5">
            <a:extLst>
              <a:ext uri="{FF2B5EF4-FFF2-40B4-BE49-F238E27FC236}">
                <a16:creationId xmlns:a16="http://schemas.microsoft.com/office/drawing/2014/main" id="{9002724F-60BD-4744-8443-2DCCF912B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1973-B1C1-489F-91A6-7D1DDADB122D}"/>
              </a:ext>
            </a:extLst>
          </p:cNvPr>
          <p:cNvSpPr>
            <a:spLocks noGrp="1"/>
          </p:cNvSpPr>
          <p:nvPr>
            <p:ph type="sldNum" sz="quarter" idx="12"/>
          </p:nvPr>
        </p:nvSpPr>
        <p:spPr/>
        <p:txBody>
          <a:bodyPr/>
          <a:lstStyle/>
          <a:p>
            <a:fld id="{A9D8D334-A424-4177-B886-7DEA4ACD8DD5}" type="slidenum">
              <a:rPr lang="en-US" smtClean="0"/>
              <a:t>‹#›</a:t>
            </a:fld>
            <a:endParaRPr lang="en-US"/>
          </a:p>
        </p:txBody>
      </p:sp>
    </p:spTree>
    <p:extLst>
      <p:ext uri="{BB962C8B-B14F-4D97-AF65-F5344CB8AC3E}">
        <p14:creationId xmlns:p14="http://schemas.microsoft.com/office/powerpoint/2010/main" val="114058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image" Target="../media/image1.png"/><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microsoft.com/office/2007/relationships/hdphoto" Target="../media/hdphoto1.wdp"/><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96F43-94C2-4719-9E33-F3F728363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FB94A-2D16-4AEC-8D9B-EB117D015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F9048-1508-42F0-B5F2-F9EDACAC3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2AF70-0EB3-4C72-A09D-6B6E6E0B7AD2}" type="datetimeFigureOut">
              <a:rPr lang="en-US" smtClean="0"/>
              <a:t>3/28/2022</a:t>
            </a:fld>
            <a:endParaRPr lang="en-US"/>
          </a:p>
        </p:txBody>
      </p:sp>
      <p:sp>
        <p:nvSpPr>
          <p:cNvPr id="5" name="Footer Placeholder 4">
            <a:extLst>
              <a:ext uri="{FF2B5EF4-FFF2-40B4-BE49-F238E27FC236}">
                <a16:creationId xmlns:a16="http://schemas.microsoft.com/office/drawing/2014/main" id="{914F6221-9A87-419F-9072-0EFF77CF9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62B1F2-C8B8-4DB2-8520-8B81C8DDB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D334-A424-4177-B886-7DEA4ACD8DD5}" type="slidenum">
              <a:rPr lang="en-US" smtClean="0"/>
              <a:t>‹#›</a:t>
            </a:fld>
            <a:endParaRPr lang="en-US"/>
          </a:p>
        </p:txBody>
      </p:sp>
    </p:spTree>
    <p:extLst>
      <p:ext uri="{BB962C8B-B14F-4D97-AF65-F5344CB8AC3E}">
        <p14:creationId xmlns:p14="http://schemas.microsoft.com/office/powerpoint/2010/main" val="101654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795F9-FA16-4818-A4C7-40BE166CFE04}"/>
              </a:ext>
            </a:extLst>
          </p:cNvPr>
          <p:cNvSpPr>
            <a:spLocks noGrp="1"/>
          </p:cNvSpPr>
          <p:nvPr>
            <p:ph type="title"/>
          </p:nvPr>
        </p:nvSpPr>
        <p:spPr>
          <a:xfrm>
            <a:off x="838200" y="570865"/>
            <a:ext cx="10515600" cy="543832"/>
          </a:xfrm>
          <a:prstGeom prst="rect">
            <a:avLst/>
          </a:prstGeom>
        </p:spPr>
        <p:txBody>
          <a:bodyPr vert="horz" lIns="91440" tIns="45720" rIns="91440" bIns="45720" rtlCol="0" anchor="ctr">
            <a:noAutofit/>
          </a:bodyPr>
          <a:lstStyle/>
          <a:p>
            <a:r>
              <a:rPr lang="en-US" dirty="0"/>
              <a:t>Click to Add Title in Title Case</a:t>
            </a:r>
          </a:p>
        </p:txBody>
      </p:sp>
      <p:sp>
        <p:nvSpPr>
          <p:cNvPr id="5" name="Text Placeholder 4"/>
          <p:cNvSpPr>
            <a:spLocks noGrp="1"/>
          </p:cNvSpPr>
          <p:nvPr>
            <p:ph type="body" idx="1"/>
          </p:nvPr>
        </p:nvSpPr>
        <p:spPr>
          <a:xfrm>
            <a:off x="838200" y="1825625"/>
            <a:ext cx="10515600" cy="4351867"/>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64" cstate="print">
            <a:alphaModFix amt="60000"/>
            <a:extLst>
              <a:ext uri="{BEBA8EAE-BF5A-486C-A8C5-ECC9F3942E4B}">
                <a14:imgProps xmlns:a14="http://schemas.microsoft.com/office/drawing/2010/main">
                  <a14:imgLayer r:embed="rId6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85489" y="6149463"/>
            <a:ext cx="449824" cy="449824"/>
          </a:xfrm>
          <a:prstGeom prst="rect">
            <a:avLst/>
          </a:prstGeom>
        </p:spPr>
      </p:pic>
      <p:sp>
        <p:nvSpPr>
          <p:cNvPr id="7" name="Text Placeholder 16"/>
          <p:cNvSpPr txBox="1">
            <a:spLocks/>
          </p:cNvSpPr>
          <p:nvPr userDrawn="1"/>
        </p:nvSpPr>
        <p:spPr>
          <a:xfrm>
            <a:off x="8048978" y="-853440"/>
            <a:ext cx="4143022" cy="719629"/>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marL="0" indent="0" algn="r">
              <a:lnSpc>
                <a:spcPct val="150000"/>
              </a:lnSpc>
              <a:spcBef>
                <a:spcPts val="0"/>
              </a:spcBef>
              <a:buNone/>
            </a:pPr>
            <a:r>
              <a:rPr lang="en-US" sz="1600" dirty="0">
                <a:solidFill>
                  <a:schemeClr val="tx1"/>
                </a:solidFill>
                <a:latin typeface="PS TT Commons Book" charset="0"/>
                <a:ea typeface="PS TT Commons Book" charset="0"/>
                <a:cs typeface="PS TT Commons Book" charset="0"/>
              </a:rPr>
              <a:t> Deck version</a:t>
            </a:r>
            <a:r>
              <a:rPr lang="en-US" sz="1600" baseline="0" dirty="0">
                <a:solidFill>
                  <a:schemeClr val="tx1"/>
                </a:solidFill>
                <a:latin typeface="PS TT Commons Book" charset="0"/>
                <a:ea typeface="PS TT Commons Book" charset="0"/>
                <a:cs typeface="PS TT Commons Book" charset="0"/>
              </a:rPr>
              <a:t> </a:t>
            </a:r>
            <a:r>
              <a:rPr lang="en-US" sz="1600" b="1" dirty="0">
                <a:solidFill>
                  <a:schemeClr val="tx1"/>
                </a:solidFill>
                <a:latin typeface="+mn-lt"/>
                <a:ea typeface="PS TT Commons Book" charset="0"/>
                <a:cs typeface="PS TT Commons Book" charset="0"/>
              </a:rPr>
              <a:t>2021.09.a</a:t>
            </a:r>
          </a:p>
          <a:p>
            <a:pPr marL="0" marR="0" lvl="0" indent="0" algn="r" defTabSz="390688" rtl="0" eaLnBrk="1" fontAlgn="auto" latinLnBrk="0" hangingPunct="1">
              <a:lnSpc>
                <a:spcPct val="150000"/>
              </a:lnSpc>
              <a:spcBef>
                <a:spcPts val="0"/>
              </a:spcBef>
              <a:spcAft>
                <a:spcPts val="0"/>
              </a:spcAft>
              <a:buClrTx/>
              <a:buSzPct val="100000"/>
              <a:buFont typeface="Myriad Pro" panose="020B0503030403020204" pitchFamily="34" charset="0"/>
              <a:buNone/>
              <a:tabLst/>
              <a:defRPr/>
            </a:pPr>
            <a:r>
              <a:rPr lang="en-US" sz="1600" dirty="0">
                <a:solidFill>
                  <a:schemeClr val="bg2"/>
                </a:solidFill>
                <a:latin typeface="PS TT Commons Book" charset="0"/>
                <a:ea typeface="PS TT Commons Book" charset="0"/>
                <a:cs typeface="PS TT Commons Book" charset="0"/>
              </a:rPr>
              <a:t> Deck version</a:t>
            </a:r>
            <a:r>
              <a:rPr lang="en-US" sz="1600" baseline="0" dirty="0">
                <a:solidFill>
                  <a:schemeClr val="bg2"/>
                </a:solidFill>
                <a:latin typeface="PS TT Commons Book" charset="0"/>
                <a:ea typeface="PS TT Commons Book" charset="0"/>
                <a:cs typeface="PS TT Commons Book" charset="0"/>
              </a:rPr>
              <a:t> </a:t>
            </a:r>
            <a:r>
              <a:rPr lang="en-US" sz="1600" b="1" dirty="0">
                <a:solidFill>
                  <a:schemeClr val="bg2"/>
                </a:solidFill>
                <a:latin typeface="+mn-lt"/>
                <a:ea typeface="PS TT Commons Book" charset="0"/>
                <a:cs typeface="PS TT Commons Book" charset="0"/>
              </a:rPr>
              <a:t>2021.09.a</a:t>
            </a:r>
          </a:p>
        </p:txBody>
      </p:sp>
    </p:spTree>
    <p:extLst>
      <p:ext uri="{BB962C8B-B14F-4D97-AF65-F5344CB8AC3E}">
        <p14:creationId xmlns:p14="http://schemas.microsoft.com/office/powerpoint/2010/main" val="3986579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23" rtl="0" eaLnBrk="1" latinLnBrk="0" hangingPunct="1">
        <a:lnSpc>
          <a:spcPct val="90000"/>
        </a:lnSpc>
        <a:spcBef>
          <a:spcPct val="0"/>
        </a:spcBef>
        <a:buNone/>
        <a:defRPr sz="3734" kern="1200" baseline="0">
          <a:solidFill>
            <a:schemeClr val="tx1"/>
          </a:solidFill>
          <a:latin typeface="+mj-lt"/>
          <a:ea typeface="+mj-ea"/>
          <a:cs typeface="+mj-cs"/>
        </a:defRPr>
      </a:lvl1pPr>
    </p:titleStyle>
    <p:bodyStyle>
      <a:lvl1pPr marL="57152" marR="0" indent="-57152" algn="l" defTabSz="586017" rtl="0" eaLnBrk="1" fontAlgn="auto" latinLnBrk="0" hangingPunct="1">
        <a:lnSpc>
          <a:spcPct val="100000"/>
        </a:lnSpc>
        <a:spcBef>
          <a:spcPts val="1800"/>
        </a:spcBef>
        <a:spcAft>
          <a:spcPts val="0"/>
        </a:spcAft>
        <a:buClrTx/>
        <a:buSzPct val="75000"/>
        <a:buFont typeface="Myriad Pro" panose="020B0503030403020204" pitchFamily="34" charset="0"/>
        <a:buChar char=" "/>
        <a:tabLst/>
        <a:defRPr sz="2000" kern="1200">
          <a:solidFill>
            <a:schemeClr val="tx1"/>
          </a:solidFill>
          <a:latin typeface="+mn-lt"/>
          <a:ea typeface="+mn-ea"/>
          <a:cs typeface="+mn-cs"/>
        </a:defRPr>
      </a:lvl1pPr>
      <a:lvl2pPr marL="586017" marR="0" indent="-288937" algn="l" defTabSz="586017" rtl="0" eaLnBrk="1" fontAlgn="auto" latinLnBrk="0" hangingPunct="1">
        <a:lnSpc>
          <a:spcPct val="100000"/>
        </a:lnSpc>
        <a:spcBef>
          <a:spcPts val="600"/>
        </a:spcBef>
        <a:spcAft>
          <a:spcPts val="0"/>
        </a:spcAft>
        <a:buClrTx/>
        <a:buSzPct val="75000"/>
        <a:buFont typeface="Lucida Grande"/>
        <a:buChar char="-"/>
        <a:tabLst/>
        <a:defRPr sz="2000" b="0" i="0" kern="1200" baseline="0">
          <a:solidFill>
            <a:schemeClr val="tx1"/>
          </a:solidFill>
          <a:latin typeface="PS TT Commons" charset="0"/>
          <a:ea typeface="PS TT Commons" charset="0"/>
          <a:cs typeface="PS TT Commons" charset="0"/>
        </a:defRPr>
      </a:lvl2pPr>
      <a:lvl3pPr marL="883097" marR="0" indent="-286905" algn="l" defTabSz="586017" rtl="0" eaLnBrk="1" fontAlgn="auto" latinLnBrk="0" hangingPunct="1">
        <a:lnSpc>
          <a:spcPct val="100000"/>
        </a:lnSpc>
        <a:spcBef>
          <a:spcPts val="600"/>
        </a:spcBef>
        <a:spcAft>
          <a:spcPts val="0"/>
        </a:spcAft>
        <a:buClrTx/>
        <a:buSzPct val="75000"/>
        <a:buFont typeface="Lucida Grande"/>
        <a:buChar char="•"/>
        <a:tabLst/>
        <a:defRPr sz="2000" b="0" i="0" kern="1200">
          <a:solidFill>
            <a:schemeClr val="tx1"/>
          </a:solidFill>
          <a:latin typeface="PS TT Commons" charset="0"/>
          <a:ea typeface="PS TT Commons" charset="0"/>
          <a:cs typeface="PS TT Commons" charset="0"/>
        </a:defRPr>
      </a:lvl3pPr>
      <a:lvl4pPr marL="1200181" marR="0" indent="-317508" algn="l" defTabSz="586017" rtl="0" eaLnBrk="1" fontAlgn="auto" latinLnBrk="0" hangingPunct="1">
        <a:lnSpc>
          <a:spcPct val="100000"/>
        </a:lnSpc>
        <a:spcBef>
          <a:spcPts val="600"/>
        </a:spcBef>
        <a:spcAft>
          <a:spcPts val="0"/>
        </a:spcAft>
        <a:buClrTx/>
        <a:buSzPct val="75000"/>
        <a:buFont typeface="Wingdings" panose="05000000000000000000" pitchFamily="2" charset="2"/>
        <a:buChar char="§"/>
        <a:tabLst/>
        <a:defRPr sz="2000" b="0" i="0" kern="1200">
          <a:solidFill>
            <a:schemeClr val="tx1"/>
          </a:solidFill>
          <a:latin typeface="PS TT Commons" charset="0"/>
          <a:ea typeface="PS TT Commons" charset="0"/>
          <a:cs typeface="PS TT Commons" charset="0"/>
        </a:defRPr>
      </a:lvl4pPr>
      <a:lvl5pPr marL="1371635" marR="0" indent="-274646" algn="l" defTabSz="586017" rtl="0" eaLnBrk="1" fontAlgn="auto" latinLnBrk="0" hangingPunct="1">
        <a:lnSpc>
          <a:spcPct val="100000"/>
        </a:lnSpc>
        <a:spcBef>
          <a:spcPts val="600"/>
        </a:spcBef>
        <a:spcAft>
          <a:spcPts val="0"/>
        </a:spcAft>
        <a:buClrTx/>
        <a:buSzPct val="75000"/>
        <a:buFont typeface="Myriad Pro Light" panose="020B0403030403020204" pitchFamily="34" charset="0"/>
        <a:buChar char="-"/>
        <a:tabLst/>
        <a:defRPr sz="2000" b="0" i="0" kern="1200">
          <a:solidFill>
            <a:schemeClr val="tx1"/>
          </a:solidFill>
          <a:latin typeface="PS TT Commons" charset="0"/>
          <a:ea typeface="PS TT Commons" charset="0"/>
          <a:cs typeface="PS TT Commons" charset="0"/>
        </a:defRPr>
      </a:lvl5pPr>
      <a:lvl6pPr marL="1719306" marR="0" indent="-292108" algn="l" defTabSz="586017" rtl="0" eaLnBrk="1" fontAlgn="auto" latinLnBrk="0" hangingPunct="1">
        <a:lnSpc>
          <a:spcPct val="100000"/>
        </a:lnSpc>
        <a:spcBef>
          <a:spcPts val="448"/>
        </a:spcBef>
        <a:spcAft>
          <a:spcPts val="0"/>
        </a:spcAft>
        <a:buClr>
          <a:srgbClr val="404040"/>
        </a:buClr>
        <a:buSzPct val="70000"/>
        <a:buFont typeface="Montserrat"/>
        <a:buChar char=" "/>
        <a:tabLst/>
        <a:defRPr sz="1800" kern="1200">
          <a:solidFill>
            <a:schemeClr val="tx1"/>
          </a:solidFill>
          <a:latin typeface="+mn-lt"/>
          <a:ea typeface="+mn-ea"/>
          <a:cs typeface="+mn-cs"/>
        </a:defRPr>
      </a:lvl6pPr>
      <a:lvl7pPr marL="2003475" marR="0" indent="-288933" algn="l" defTabSz="586017" rtl="0" eaLnBrk="1" fontAlgn="auto" latinLnBrk="0" hangingPunct="1">
        <a:lnSpc>
          <a:spcPct val="100000"/>
        </a:lnSpc>
        <a:spcBef>
          <a:spcPct val="20000"/>
        </a:spcBef>
        <a:spcAft>
          <a:spcPts val="0"/>
        </a:spcAft>
        <a:buClrTx/>
        <a:buSzPct val="70000"/>
        <a:buFont typeface="Montserrat"/>
        <a:buChar char=" "/>
        <a:tabLst/>
        <a:defRPr sz="1800" kern="1200">
          <a:solidFill>
            <a:schemeClr val="tx1"/>
          </a:solidFill>
          <a:latin typeface="+mn-lt"/>
          <a:ea typeface="+mn-ea"/>
          <a:cs typeface="+mn-cs"/>
        </a:defRPr>
      </a:lvl7pPr>
      <a:lvl8pPr marL="2286057" marR="0" indent="-282582" algn="l" defTabSz="586017" rtl="0" eaLnBrk="1" fontAlgn="auto" latinLnBrk="0" hangingPunct="1">
        <a:lnSpc>
          <a:spcPct val="100000"/>
        </a:lnSpc>
        <a:spcBef>
          <a:spcPct val="20000"/>
        </a:spcBef>
        <a:spcAft>
          <a:spcPts val="0"/>
        </a:spcAft>
        <a:buClrTx/>
        <a:buSzPct val="70000"/>
        <a:buFont typeface="Montserrat"/>
        <a:buChar char=" "/>
        <a:tabLst/>
        <a:defRPr sz="1800" kern="1200">
          <a:solidFill>
            <a:schemeClr val="tx1"/>
          </a:solidFill>
          <a:latin typeface="+mn-lt"/>
          <a:ea typeface="+mn-ea"/>
          <a:cs typeface="+mn-cs"/>
        </a:defRPr>
      </a:lvl8pPr>
      <a:lvl9pPr marL="2571815" marR="0" indent="-285758" algn="l" defTabSz="586017" rtl="0" eaLnBrk="1" fontAlgn="auto" latinLnBrk="0" hangingPunct="1">
        <a:lnSpc>
          <a:spcPct val="100000"/>
        </a:lnSpc>
        <a:spcBef>
          <a:spcPct val="20000"/>
        </a:spcBef>
        <a:spcAft>
          <a:spcPts val="0"/>
        </a:spcAft>
        <a:buClrTx/>
        <a:buSzPct val="70000"/>
        <a:buFont typeface="Montserrat"/>
        <a:buChar char=" "/>
        <a:tabLst/>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 6 Fundamentals</a:t>
            </a:r>
          </a:p>
        </p:txBody>
      </p:sp>
      <p:sp>
        <p:nvSpPr>
          <p:cNvPr id="3" name="Text Placeholder 2"/>
          <p:cNvSpPr>
            <a:spLocks noGrp="1"/>
          </p:cNvSpPr>
          <p:nvPr>
            <p:ph type="body" sz="quarter" idx="11"/>
          </p:nvPr>
        </p:nvSpPr>
        <p:spPr/>
        <p:txBody>
          <a:bodyPr/>
          <a:lstStyle/>
          <a:p>
            <a:r>
              <a:rPr lang="en-US" dirty="0"/>
              <a:t>Getting Started with F# 6 and .NET 6</a:t>
            </a:r>
          </a:p>
        </p:txBody>
      </p:sp>
      <p:sp>
        <p:nvSpPr>
          <p:cNvPr id="4" name="Text Placeholder 3"/>
          <p:cNvSpPr>
            <a:spLocks noGrp="1"/>
          </p:cNvSpPr>
          <p:nvPr>
            <p:ph type="body" sz="quarter" idx="12"/>
          </p:nvPr>
        </p:nvSpPr>
        <p:spPr/>
        <p:txBody>
          <a:bodyPr/>
          <a:lstStyle/>
          <a:p>
            <a:r>
              <a:rPr lang="en-US" dirty="0"/>
              <a:t>Michael Heydt</a:t>
            </a:r>
          </a:p>
        </p:txBody>
      </p:sp>
      <p:sp>
        <p:nvSpPr>
          <p:cNvPr id="5" name="Text Placeholder 4"/>
          <p:cNvSpPr>
            <a:spLocks noGrp="1"/>
          </p:cNvSpPr>
          <p:nvPr>
            <p:ph type="body" sz="quarter" idx="13"/>
          </p:nvPr>
        </p:nvSpPr>
        <p:spPr/>
        <p:txBody>
          <a:bodyPr/>
          <a:lstStyle/>
          <a:p>
            <a:r>
              <a:rPr lang="en-US" dirty="0"/>
              <a:t>Developer and Trainer</a:t>
            </a:r>
          </a:p>
        </p:txBody>
      </p:sp>
      <p:sp>
        <p:nvSpPr>
          <p:cNvPr id="6" name="Text Placeholder 5"/>
          <p:cNvSpPr>
            <a:spLocks noGrp="1"/>
          </p:cNvSpPr>
          <p:nvPr>
            <p:ph type="body" sz="quarter" idx="14"/>
          </p:nvPr>
        </p:nvSpPr>
        <p:spPr/>
        <p:txBody>
          <a:bodyPr/>
          <a:lstStyle/>
          <a:p>
            <a:r>
              <a:rPr lang="en-US" dirty="0"/>
              <a:t>@mikeheydt    www.smac.io</a:t>
            </a:r>
          </a:p>
        </p:txBody>
      </p:sp>
      <p:sp>
        <p:nvSpPr>
          <p:cNvPr id="9" name="Picture Placeholder 8">
            <a:extLst>
              <a:ext uri="{FF2B5EF4-FFF2-40B4-BE49-F238E27FC236}">
                <a16:creationId xmlns:a16="http://schemas.microsoft.com/office/drawing/2014/main" id="{7F071B1E-E73C-4809-B5D4-FD5F033C34F8}"/>
              </a:ext>
            </a:extLst>
          </p:cNvPr>
          <p:cNvSpPr>
            <a:spLocks noGrp="1"/>
          </p:cNvSpPr>
          <p:nvPr>
            <p:ph type="pic" sz="quarter" idx="15"/>
          </p:nvPr>
        </p:nvSpPr>
        <p:spPr/>
      </p:sp>
    </p:spTree>
    <p:extLst>
      <p:ext uri="{BB962C8B-B14F-4D97-AF65-F5344CB8AC3E}">
        <p14:creationId xmlns:p14="http://schemas.microsoft.com/office/powerpoint/2010/main" val="346563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C6798A-B03A-4D37-8C49-CBCE9EC19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564" y="4590501"/>
            <a:ext cx="1201503" cy="11601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7629110-DCB3-4366-B40A-0AAE8F22C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4312" y="4533858"/>
            <a:ext cx="700547" cy="115251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E89AB65-556B-4E56-BEE7-7891C5B31B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8224" y="4513392"/>
            <a:ext cx="1339333" cy="112924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004"/>
            <a:ext cx="7168746" cy="97"/>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CDB3396-448A-4B97-B1AE-2A58A21AC828}"/>
              </a:ext>
            </a:extLst>
          </p:cNvPr>
          <p:cNvCxnSpPr>
            <a:cxnSpLocks/>
          </p:cNvCxnSpPr>
          <p:nvPr/>
        </p:nvCxnSpPr>
        <p:spPr>
          <a:xfrm flipV="1">
            <a:off x="5647315"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CD9EF0E-1630-4D81-B2D2-D120AE8E0212}"/>
              </a:ext>
            </a:extLst>
          </p:cNvPr>
          <p:cNvCxnSpPr>
            <a:cxnSpLocks/>
          </p:cNvCxnSpPr>
          <p:nvPr/>
        </p:nvCxnSpPr>
        <p:spPr>
          <a:xfrm flipV="1">
            <a:off x="8237890"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5FDD846-34AD-41B0-A197-918C1D303DDB}"/>
              </a:ext>
            </a:extLst>
          </p:cNvPr>
          <p:cNvCxnSpPr>
            <a:cxnSpLocks/>
          </p:cNvCxnSpPr>
          <p:nvPr/>
        </p:nvCxnSpPr>
        <p:spPr>
          <a:xfrm flipV="1">
            <a:off x="692458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50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C6798A-B03A-4D37-8C49-CBCE9EC19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564" y="4590501"/>
            <a:ext cx="1201503" cy="11601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7629110-DCB3-4366-B40A-0AAE8F22C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4312" y="4533858"/>
            <a:ext cx="700547" cy="115251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D1A35F7-62D6-435B-962D-44F4CEBF00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5965" y="4560000"/>
            <a:ext cx="1128727" cy="106972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E89AB65-556B-4E56-BEE7-7891C5B31B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8224" y="4513392"/>
            <a:ext cx="1339333" cy="112924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004"/>
            <a:ext cx="8845928" cy="97"/>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CDB3396-448A-4B97-B1AE-2A58A21AC828}"/>
              </a:ext>
            </a:extLst>
          </p:cNvPr>
          <p:cNvCxnSpPr>
            <a:cxnSpLocks/>
          </p:cNvCxnSpPr>
          <p:nvPr/>
        </p:nvCxnSpPr>
        <p:spPr>
          <a:xfrm flipV="1">
            <a:off x="5647315"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CD9EF0E-1630-4D81-B2D2-D120AE8E0212}"/>
              </a:ext>
            </a:extLst>
          </p:cNvPr>
          <p:cNvCxnSpPr>
            <a:cxnSpLocks/>
          </p:cNvCxnSpPr>
          <p:nvPr/>
        </p:nvCxnSpPr>
        <p:spPr>
          <a:xfrm flipV="1">
            <a:off x="8237890"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5FDD846-34AD-41B0-A197-918C1D303DDB}"/>
              </a:ext>
            </a:extLst>
          </p:cNvPr>
          <p:cNvCxnSpPr>
            <a:cxnSpLocks/>
          </p:cNvCxnSpPr>
          <p:nvPr/>
        </p:nvCxnSpPr>
        <p:spPr>
          <a:xfrm flipV="1">
            <a:off x="692458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2C5AA45-5CAC-46F8-92B6-A9B801C08E93}"/>
              </a:ext>
            </a:extLst>
          </p:cNvPr>
          <p:cNvCxnSpPr>
            <a:cxnSpLocks/>
          </p:cNvCxnSpPr>
          <p:nvPr/>
        </p:nvCxnSpPr>
        <p:spPr>
          <a:xfrm flipV="1">
            <a:off x="9915072"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45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C6798A-B03A-4D37-8C49-CBCE9EC19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564" y="4590501"/>
            <a:ext cx="1201503" cy="11601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7629110-DCB3-4366-B40A-0AAE8F22C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4312" y="4533858"/>
            <a:ext cx="700547" cy="115251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D1A35F7-62D6-435B-962D-44F4CEBF00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5965" y="4560000"/>
            <a:ext cx="1128727" cy="106972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6086F083-F7FE-49D9-8233-258E5CED68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57" y="4515545"/>
            <a:ext cx="1193687" cy="121602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E89AB65-556B-4E56-BEE7-7891C5B31B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8224" y="4513392"/>
            <a:ext cx="1339333" cy="112924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10195755"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CDB3396-448A-4B97-B1AE-2A58A21AC828}"/>
              </a:ext>
            </a:extLst>
          </p:cNvPr>
          <p:cNvCxnSpPr>
            <a:cxnSpLocks/>
          </p:cNvCxnSpPr>
          <p:nvPr/>
        </p:nvCxnSpPr>
        <p:spPr>
          <a:xfrm flipV="1">
            <a:off x="5647315"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CD9EF0E-1630-4D81-B2D2-D120AE8E0212}"/>
              </a:ext>
            </a:extLst>
          </p:cNvPr>
          <p:cNvCxnSpPr>
            <a:cxnSpLocks/>
          </p:cNvCxnSpPr>
          <p:nvPr/>
        </p:nvCxnSpPr>
        <p:spPr>
          <a:xfrm flipV="1">
            <a:off x="8237890"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5FDD846-34AD-41B0-A197-918C1D303DDB}"/>
              </a:ext>
            </a:extLst>
          </p:cNvPr>
          <p:cNvCxnSpPr>
            <a:cxnSpLocks/>
          </p:cNvCxnSpPr>
          <p:nvPr/>
        </p:nvCxnSpPr>
        <p:spPr>
          <a:xfrm flipV="1">
            <a:off x="692458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2C5AA45-5CAC-46F8-92B6-A9B801C08E93}"/>
              </a:ext>
            </a:extLst>
          </p:cNvPr>
          <p:cNvCxnSpPr>
            <a:cxnSpLocks/>
          </p:cNvCxnSpPr>
          <p:nvPr/>
        </p:nvCxnSpPr>
        <p:spPr>
          <a:xfrm flipV="1">
            <a:off x="9915072"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E96E84A0-8EA1-403D-A8BF-D9B59645ACA6}"/>
              </a:ext>
            </a:extLst>
          </p:cNvPr>
          <p:cNvCxnSpPr>
            <a:cxnSpLocks/>
          </p:cNvCxnSpPr>
          <p:nvPr/>
        </p:nvCxnSpPr>
        <p:spPr>
          <a:xfrm flipV="1">
            <a:off x="11253653" y="3848003"/>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10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 Ecosystem</a:t>
            </a:r>
          </a:p>
        </p:txBody>
      </p:sp>
      <p:sp>
        <p:nvSpPr>
          <p:cNvPr id="4" name="Text Placeholder 3"/>
          <p:cNvSpPr>
            <a:spLocks noGrp="1"/>
          </p:cNvSpPr>
          <p:nvPr>
            <p:ph type="body" sz="quarter" idx="15"/>
          </p:nvPr>
        </p:nvSpPr>
        <p:spPr/>
        <p:txBody>
          <a:bodyPr/>
          <a:lstStyle/>
          <a:p>
            <a:r>
              <a:rPr lang="en-US" dirty="0"/>
              <a:t>Languages</a:t>
            </a:r>
          </a:p>
        </p:txBody>
      </p:sp>
      <p:sp>
        <p:nvSpPr>
          <p:cNvPr id="6" name="Text Placeholder 5"/>
          <p:cNvSpPr>
            <a:spLocks noGrp="1"/>
          </p:cNvSpPr>
          <p:nvPr>
            <p:ph type="body" sz="quarter" idx="17"/>
          </p:nvPr>
        </p:nvSpPr>
        <p:spPr/>
        <p:txBody>
          <a:bodyPr/>
          <a:lstStyle/>
          <a:p>
            <a:r>
              <a:rPr lang="en-US" dirty="0"/>
              <a:t>Libraries</a:t>
            </a:r>
          </a:p>
        </p:txBody>
      </p:sp>
      <p:sp>
        <p:nvSpPr>
          <p:cNvPr id="8" name="Text Placeholder 7"/>
          <p:cNvSpPr>
            <a:spLocks noGrp="1"/>
          </p:cNvSpPr>
          <p:nvPr>
            <p:ph type="body" sz="quarter" idx="19"/>
          </p:nvPr>
        </p:nvSpPr>
        <p:spPr/>
        <p:txBody>
          <a:bodyPr/>
          <a:lstStyle/>
          <a:p>
            <a:r>
              <a:rPr lang="en-US" dirty="0"/>
              <a:t>Tools</a:t>
            </a:r>
          </a:p>
        </p:txBody>
      </p:sp>
      <p:pic>
        <p:nvPicPr>
          <p:cNvPr id="3076" name="Picture 4">
            <a:extLst>
              <a:ext uri="{FF2B5EF4-FFF2-40B4-BE49-F238E27FC236}">
                <a16:creationId xmlns:a16="http://schemas.microsoft.com/office/drawing/2014/main" id="{F7DEDAE1-9CED-4525-97CA-3DD0F1E312D3}"/>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955676" y="1810408"/>
            <a:ext cx="1177925" cy="10252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209E04D-4C16-4653-8156-FAF6E420A8C2}"/>
              </a:ext>
            </a:extLst>
          </p:cNvPr>
          <p:cNvPicPr>
            <a:picLocks noGrp="1" noChangeAspect="1" noChangeArrowheads="1"/>
          </p:cNvPicPr>
          <p:nvPr>
            <p:ph sz="quarter" idx="16"/>
          </p:nvPr>
        </p:nvPicPr>
        <p:blipFill>
          <a:blip r:embed="rId4">
            <a:extLst>
              <a:ext uri="{28A0092B-C50C-407E-A947-70E740481C1C}">
                <a14:useLocalDpi xmlns:a14="http://schemas.microsoft.com/office/drawing/2010/main" val="0"/>
              </a:ext>
            </a:extLst>
          </a:blip>
          <a:srcRect/>
          <a:stretch>
            <a:fillRect/>
          </a:stretch>
        </p:blipFill>
        <p:spPr bwMode="auto">
          <a:xfrm>
            <a:off x="977539" y="3386667"/>
            <a:ext cx="1134198" cy="11461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759DA30-EBE6-4D0F-8A26-93706090E197}"/>
              </a:ext>
            </a:extLst>
          </p:cNvPr>
          <p:cNvPicPr>
            <a:picLocks noGrp="1" noChangeAspect="1" noChangeArrowheads="1"/>
          </p:cNvPicPr>
          <p:nvPr>
            <p:ph sz="quarter" idx="18"/>
          </p:nvPr>
        </p:nvPicPr>
        <p:blipFill>
          <a:blip r:embed="rId5">
            <a:extLst>
              <a:ext uri="{28A0092B-C50C-407E-A947-70E740481C1C}">
                <a14:useLocalDpi xmlns:a14="http://schemas.microsoft.com/office/drawing/2010/main" val="0"/>
              </a:ext>
            </a:extLst>
          </a:blip>
          <a:srcRect/>
          <a:stretch>
            <a:fillRect/>
          </a:stretch>
        </p:blipFill>
        <p:spPr bwMode="auto">
          <a:xfrm>
            <a:off x="956583" y="4988984"/>
            <a:ext cx="1176109" cy="114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8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A9FB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.NET 6</a:t>
            </a:r>
          </a:p>
        </p:txBody>
      </p:sp>
      <p:sp>
        <p:nvSpPr>
          <p:cNvPr id="3" name="Text Placeholder 2"/>
          <p:cNvSpPr>
            <a:spLocks noGrp="1"/>
          </p:cNvSpPr>
          <p:nvPr>
            <p:ph type="body" sz="quarter" idx="12"/>
          </p:nvPr>
        </p:nvSpPr>
        <p:spPr/>
        <p:txBody>
          <a:bodyPr/>
          <a:lstStyle/>
          <a:p>
            <a:r>
              <a:rPr lang="en-US" dirty="0"/>
              <a:t>Cross-platform</a:t>
            </a:r>
          </a:p>
        </p:txBody>
      </p:sp>
      <p:pic>
        <p:nvPicPr>
          <p:cNvPr id="1026" name="Picture 2">
            <a:extLst>
              <a:ext uri="{FF2B5EF4-FFF2-40B4-BE49-F238E27FC236}">
                <a16:creationId xmlns:a16="http://schemas.microsoft.com/office/drawing/2014/main" id="{82360F38-3CC6-4C26-8845-D5EE79BCE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63" y="658710"/>
            <a:ext cx="3114675" cy="303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0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847383" y="2529880"/>
            <a:ext cx="9974217" cy="742949"/>
          </a:xfrm>
        </p:spPr>
        <p:txBody>
          <a:bodyPr/>
          <a:lstStyle/>
          <a:p>
            <a:r>
              <a:rPr lang="en-US" dirty="0"/>
              <a:t>The Languages of .NET</a:t>
            </a:r>
          </a:p>
        </p:txBody>
      </p:sp>
      <p:pic>
        <p:nvPicPr>
          <p:cNvPr id="4098" name="Picture 2">
            <a:extLst>
              <a:ext uri="{FF2B5EF4-FFF2-40B4-BE49-F238E27FC236}">
                <a16:creationId xmlns:a16="http://schemas.microsoft.com/office/drawing/2014/main" id="{090B66CC-E9C9-4143-B638-3B7D64DAC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61" y="1855401"/>
            <a:ext cx="2862031" cy="2882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9AE1CB9-DAAF-4D13-B8EA-694276FFC133}"/>
              </a:ext>
            </a:extLst>
          </p:cNvPr>
          <p:cNvSpPr txBox="1">
            <a:spLocks/>
          </p:cNvSpPr>
          <p:nvPr/>
        </p:nvSpPr>
        <p:spPr>
          <a:xfrm>
            <a:off x="5160433" y="3382896"/>
            <a:ext cx="6461760" cy="1688638"/>
          </a:xfrm>
          <a:prstGeom prst="rect">
            <a:avLst/>
          </a:prstGeom>
        </p:spPr>
        <p:txBody>
          <a:bodyPr/>
          <a:lstStyle>
            <a:lvl1pPr marL="85724" marR="0" indent="-85724" algn="l" defTabSz="878982" rtl="0" eaLnBrk="1" fontAlgn="auto" latinLnBrk="0" hangingPunct="1">
              <a:lnSpc>
                <a:spcPct val="100000"/>
              </a:lnSpc>
              <a:spcBef>
                <a:spcPts val="2700"/>
              </a:spcBef>
              <a:spcAft>
                <a:spcPts val="0"/>
              </a:spcAft>
              <a:buClrTx/>
              <a:buSzPct val="75000"/>
              <a:buFont typeface="Myriad Pro" panose="020B0503030403020204" pitchFamily="34" charset="0"/>
              <a:buChar char=" "/>
              <a:tabLst/>
              <a:defRPr sz="3000" kern="1200">
                <a:solidFill>
                  <a:schemeClr val="tx1"/>
                </a:solidFill>
                <a:latin typeface="+mn-lt"/>
                <a:ea typeface="+mn-ea"/>
                <a:cs typeface="+mn-cs"/>
              </a:defRPr>
            </a:lvl1pPr>
            <a:lvl2pPr marL="878982" marR="0" indent="-433384" algn="l" defTabSz="878982" rtl="0" eaLnBrk="1" fontAlgn="auto" latinLnBrk="0" hangingPunct="1">
              <a:lnSpc>
                <a:spcPct val="100000"/>
              </a:lnSpc>
              <a:spcBef>
                <a:spcPts val="900"/>
              </a:spcBef>
              <a:spcAft>
                <a:spcPts val="0"/>
              </a:spcAft>
              <a:buClrTx/>
              <a:buSzPct val="75000"/>
              <a:buFont typeface="Lucida Grande"/>
              <a:buChar char="-"/>
              <a:tabLst/>
              <a:defRPr sz="3000" b="0" i="0" kern="1200" baseline="0">
                <a:solidFill>
                  <a:schemeClr val="tx1"/>
                </a:solidFill>
                <a:latin typeface="PS TT Commons" charset="0"/>
                <a:ea typeface="PS TT Commons" charset="0"/>
                <a:cs typeface="PS TT Commons" charset="0"/>
              </a:defRPr>
            </a:lvl2pPr>
            <a:lvl3pPr marL="1324580" marR="0" indent="-430336" algn="l" defTabSz="878982" rtl="0" eaLnBrk="1" fontAlgn="auto" latinLnBrk="0" hangingPunct="1">
              <a:lnSpc>
                <a:spcPct val="100000"/>
              </a:lnSpc>
              <a:spcBef>
                <a:spcPts val="900"/>
              </a:spcBef>
              <a:spcAft>
                <a:spcPts val="0"/>
              </a:spcAft>
              <a:buClrTx/>
              <a:buSzPct val="75000"/>
              <a:buFont typeface="Lucida Grande"/>
              <a:buChar char="•"/>
              <a:tabLst/>
              <a:defRPr sz="3000" b="0" i="0" kern="1200">
                <a:solidFill>
                  <a:schemeClr val="tx1"/>
                </a:solidFill>
                <a:latin typeface="PS TT Commons" charset="0"/>
                <a:ea typeface="PS TT Commons" charset="0"/>
                <a:cs typeface="PS TT Commons" charset="0"/>
              </a:defRPr>
            </a:lvl3pPr>
            <a:lvl4pPr marL="1800182" marR="0" indent="-476238" algn="l" defTabSz="878982" rtl="0" eaLnBrk="1" fontAlgn="auto" latinLnBrk="0" hangingPunct="1">
              <a:lnSpc>
                <a:spcPct val="100000"/>
              </a:lnSpc>
              <a:spcBef>
                <a:spcPts val="900"/>
              </a:spcBef>
              <a:spcAft>
                <a:spcPts val="0"/>
              </a:spcAft>
              <a:buClrTx/>
              <a:buSzPct val="75000"/>
              <a:buFont typeface="Wingdings" panose="05000000000000000000" pitchFamily="2" charset="2"/>
              <a:buChar char="§"/>
              <a:tabLst/>
              <a:defRPr sz="3000" b="0" i="0" kern="1200">
                <a:solidFill>
                  <a:schemeClr val="tx1"/>
                </a:solidFill>
                <a:latin typeface="PS TT Commons" charset="0"/>
                <a:ea typeface="PS TT Commons" charset="0"/>
                <a:cs typeface="PS TT Commons" charset="0"/>
              </a:defRPr>
            </a:lvl4pPr>
            <a:lvl5pPr marL="2057350" marR="0" indent="-411948" algn="l" defTabSz="878982" rtl="0" eaLnBrk="1" fontAlgn="auto" latinLnBrk="0" hangingPunct="1">
              <a:lnSpc>
                <a:spcPct val="100000"/>
              </a:lnSpc>
              <a:spcBef>
                <a:spcPts val="900"/>
              </a:spcBef>
              <a:spcAft>
                <a:spcPts val="0"/>
              </a:spcAft>
              <a:buClrTx/>
              <a:buSzPct val="75000"/>
              <a:buFont typeface="Myriad Pro Light" panose="020B0403030403020204" pitchFamily="34" charset="0"/>
              <a:buChar char="-"/>
              <a:tabLst/>
              <a:defRPr sz="3000" b="0" i="0" kern="1200">
                <a:solidFill>
                  <a:schemeClr val="tx1"/>
                </a:solidFill>
                <a:latin typeface="PS TT Commons" charset="0"/>
                <a:ea typeface="PS TT Commons" charset="0"/>
                <a:cs typeface="PS TT Commons" charset="0"/>
              </a:defRPr>
            </a:lvl5pPr>
            <a:lvl6pPr marL="2578830" marR="0" indent="-438140" algn="l" defTabSz="878982" rtl="0" eaLnBrk="1" fontAlgn="auto" latinLnBrk="0" hangingPunct="1">
              <a:lnSpc>
                <a:spcPct val="100000"/>
              </a:lnSpc>
              <a:spcBef>
                <a:spcPts val="672"/>
              </a:spcBef>
              <a:spcAft>
                <a:spcPts val="0"/>
              </a:spcAft>
              <a:buClr>
                <a:srgbClr val="404040"/>
              </a:buClr>
              <a:buSzPct val="70000"/>
              <a:buFont typeface="Montserrat"/>
              <a:buChar char=" "/>
              <a:tabLst/>
              <a:defRPr sz="2700" kern="1200">
                <a:solidFill>
                  <a:schemeClr val="tx1"/>
                </a:solidFill>
                <a:latin typeface="+mn-lt"/>
                <a:ea typeface="+mn-ea"/>
                <a:cs typeface="+mn-cs"/>
              </a:defRPr>
            </a:lvl6pPr>
            <a:lvl7pPr marL="3005062" marR="0" indent="-433378"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7pPr>
            <a:lvl8pPr marL="3428914" marR="0" indent="-423852"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8pPr>
            <a:lvl9pPr marL="3857530" marR="0" indent="-428616"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9pPr>
          </a:lstStyle>
          <a:p>
            <a:pPr marL="57152" indent="-57152" defTabSz="586017">
              <a:spcBef>
                <a:spcPts val="1800"/>
              </a:spcBef>
            </a:pPr>
            <a:r>
              <a:rPr lang="en-US" sz="2133" dirty="0">
                <a:solidFill>
                  <a:srgbClr val="FFFFFF"/>
                </a:solidFill>
                <a:latin typeface="PS TT Commons" panose="02000506040000020004" pitchFamily="50" charset="0"/>
              </a:rPr>
              <a:t>F#</a:t>
            </a:r>
          </a:p>
          <a:p>
            <a:pPr marL="57152" indent="-57152" defTabSz="586017">
              <a:spcBef>
                <a:spcPts val="1800"/>
              </a:spcBef>
            </a:pPr>
            <a:r>
              <a:rPr lang="en-US" sz="2133" dirty="0">
                <a:solidFill>
                  <a:srgbClr val="FFFFFF"/>
                </a:solidFill>
                <a:latin typeface="PS TT Commons" panose="02000506040000020004" pitchFamily="50" charset="0"/>
              </a:rPr>
              <a:t>C#</a:t>
            </a:r>
          </a:p>
          <a:p>
            <a:pPr marL="57152" indent="-57152" defTabSz="586017">
              <a:spcBef>
                <a:spcPts val="1800"/>
              </a:spcBef>
            </a:pPr>
            <a:r>
              <a:rPr lang="en-US" sz="2133" dirty="0">
                <a:solidFill>
                  <a:srgbClr val="FFFFFF"/>
                </a:solidFill>
                <a:latin typeface="PS TT Commons" panose="02000506040000020004" pitchFamily="50" charset="0"/>
              </a:rPr>
              <a:t>Visual Basic</a:t>
            </a:r>
          </a:p>
        </p:txBody>
      </p:sp>
    </p:spTree>
    <p:extLst>
      <p:ext uri="{BB962C8B-B14F-4D97-AF65-F5344CB8AC3E}">
        <p14:creationId xmlns:p14="http://schemas.microsoft.com/office/powerpoint/2010/main" val="204109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847383" y="2901354"/>
            <a:ext cx="9974217" cy="742949"/>
          </a:xfrm>
        </p:spPr>
        <p:txBody>
          <a:bodyPr/>
          <a:lstStyle/>
          <a:p>
            <a:r>
              <a:rPr lang="en-US" dirty="0"/>
              <a:t>No F# knowledge is required</a:t>
            </a:r>
          </a:p>
        </p:txBody>
      </p:sp>
      <p:pic>
        <p:nvPicPr>
          <p:cNvPr id="6146" name="Picture 2">
            <a:extLst>
              <a:ext uri="{FF2B5EF4-FFF2-40B4-BE49-F238E27FC236}">
                <a16:creationId xmlns:a16="http://schemas.microsoft.com/office/drawing/2014/main" id="{07F57B78-A04F-4A13-A142-4BF1B3F01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106" y="1923697"/>
            <a:ext cx="2815933" cy="269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23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Transaction Processing System</a:t>
            </a:r>
          </a:p>
          <a:p>
            <a:r>
              <a:rPr lang="en-US" dirty="0"/>
              <a:t>- Record and process financial transactions</a:t>
            </a:r>
          </a:p>
        </p:txBody>
      </p:sp>
      <p:pic>
        <p:nvPicPr>
          <p:cNvPr id="1028" name="Picture 4">
            <a:extLst>
              <a:ext uri="{FF2B5EF4-FFF2-40B4-BE49-F238E27FC236}">
                <a16:creationId xmlns:a16="http://schemas.microsoft.com/office/drawing/2014/main" id="{7344D854-1E31-40FD-AC33-79A2F3424173}"/>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6335" r="16335"/>
          <a:stretch>
            <a:fillRect/>
          </a:stretch>
        </p:blipFill>
        <p:spPr bwMode="auto">
          <a:xfrm>
            <a:off x="929899" y="1030340"/>
            <a:ext cx="3373521" cy="479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38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778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481689" y="2675998"/>
            <a:ext cx="6556267" cy="742949"/>
          </a:xfrm>
        </p:spPr>
        <p:txBody>
          <a:bodyPr/>
          <a:lstStyle/>
          <a:p>
            <a:pPr algn="l"/>
            <a:r>
              <a:rPr lang="en-US" dirty="0"/>
              <a:t>Follow along with everything!</a:t>
            </a:r>
          </a:p>
        </p:txBody>
      </p:sp>
      <p:pic>
        <p:nvPicPr>
          <p:cNvPr id="7170" name="Picture 2">
            <a:extLst>
              <a:ext uri="{FF2B5EF4-FFF2-40B4-BE49-F238E27FC236}">
                <a16:creationId xmlns:a16="http://schemas.microsoft.com/office/drawing/2014/main" id="{1367D762-1456-4C0C-90BD-ED0491D79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59" y="1264709"/>
            <a:ext cx="2324452" cy="390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6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Version Check</a:t>
            </a:r>
          </a:p>
        </p:txBody>
      </p:sp>
      <p:sp>
        <p:nvSpPr>
          <p:cNvPr id="3" name="Text Placeholder 2"/>
          <p:cNvSpPr>
            <a:spLocks noGrp="1"/>
          </p:cNvSpPr>
          <p:nvPr>
            <p:ph type="body" sz="quarter" idx="14"/>
          </p:nvPr>
        </p:nvSpPr>
        <p:spPr/>
        <p:txBody>
          <a:bodyPr/>
          <a:lstStyle/>
          <a:p>
            <a:r>
              <a:rPr lang="en-US" dirty="0"/>
              <a:t>This version was created using:</a:t>
            </a:r>
          </a:p>
          <a:p>
            <a:pPr lvl="1"/>
            <a:r>
              <a:rPr lang="en-US" dirty="0"/>
              <a:t>F# 6.0</a:t>
            </a:r>
          </a:p>
          <a:p>
            <a:pPr lvl="1"/>
            <a:r>
              <a:rPr lang="en-US" dirty="0"/>
              <a:t>.NET 6.0 (6.0.201)</a:t>
            </a:r>
          </a:p>
          <a:p>
            <a:pPr lvl="1"/>
            <a:r>
              <a:rPr lang="en-US" dirty="0"/>
              <a:t>Visual Studio Code 1.64.2</a:t>
            </a:r>
          </a:p>
          <a:p>
            <a:pPr lvl="1"/>
            <a:r>
              <a:rPr lang="en-US" dirty="0" err="1"/>
              <a:t>Ionide-fsharp</a:t>
            </a:r>
            <a:r>
              <a:rPr lang="en-US" dirty="0"/>
              <a:t> 5.12.0</a:t>
            </a:r>
          </a:p>
        </p:txBody>
      </p:sp>
    </p:spTree>
    <p:extLst>
      <p:ext uri="{BB962C8B-B14F-4D97-AF65-F5344CB8AC3E}">
        <p14:creationId xmlns:p14="http://schemas.microsoft.com/office/powerpoint/2010/main" val="55231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Learning F# is awesome!</a:t>
            </a:r>
          </a:p>
        </p:txBody>
      </p:sp>
      <p:sp>
        <p:nvSpPr>
          <p:cNvPr id="3" name="Text Placeholder 2"/>
          <p:cNvSpPr>
            <a:spLocks noGrp="1"/>
          </p:cNvSpPr>
          <p:nvPr>
            <p:ph type="body" sz="quarter" idx="12"/>
          </p:nvPr>
        </p:nvSpPr>
        <p:spPr/>
        <p:txBody>
          <a:bodyPr/>
          <a:lstStyle/>
          <a:p>
            <a:r>
              <a:rPr lang="en-US" dirty="0"/>
              <a:t>It will make you a better programmer</a:t>
            </a:r>
          </a:p>
        </p:txBody>
      </p:sp>
      <p:pic>
        <p:nvPicPr>
          <p:cNvPr id="8" name="Picture 7">
            <a:extLst>
              <a:ext uri="{FF2B5EF4-FFF2-40B4-BE49-F238E27FC236}">
                <a16:creationId xmlns:a16="http://schemas.microsoft.com/office/drawing/2014/main" id="{9686365E-5C22-45EC-961D-4D8EFE7487FE}"/>
              </a:ext>
            </a:extLst>
          </p:cNvPr>
          <p:cNvPicPr>
            <a:picLocks noChangeAspect="1"/>
          </p:cNvPicPr>
          <p:nvPr/>
        </p:nvPicPr>
        <p:blipFill>
          <a:blip r:embed="rId3"/>
          <a:stretch>
            <a:fillRect/>
          </a:stretch>
        </p:blipFill>
        <p:spPr>
          <a:xfrm>
            <a:off x="4841876" y="400899"/>
            <a:ext cx="2727325" cy="3255015"/>
          </a:xfrm>
          <a:prstGeom prst="rect">
            <a:avLst/>
          </a:prstGeom>
        </p:spPr>
      </p:pic>
    </p:spTree>
    <p:extLst>
      <p:ext uri="{BB962C8B-B14F-4D97-AF65-F5344CB8AC3E}">
        <p14:creationId xmlns:p14="http://schemas.microsoft.com/office/powerpoint/2010/main" val="360179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Version Check</a:t>
            </a:r>
          </a:p>
        </p:txBody>
      </p:sp>
      <p:sp>
        <p:nvSpPr>
          <p:cNvPr id="3" name="Text Placeholder 2"/>
          <p:cNvSpPr>
            <a:spLocks noGrp="1"/>
          </p:cNvSpPr>
          <p:nvPr>
            <p:ph type="body" sz="quarter" idx="14"/>
          </p:nvPr>
        </p:nvSpPr>
        <p:spPr/>
        <p:txBody>
          <a:bodyPr/>
          <a:lstStyle/>
          <a:p>
            <a:r>
              <a:rPr lang="en-US" dirty="0"/>
              <a:t>This course is 100% applicable to:</a:t>
            </a:r>
          </a:p>
          <a:p>
            <a:pPr lvl="1"/>
            <a:r>
              <a:rPr lang="en-US" dirty="0"/>
              <a:t>F# 6.0</a:t>
            </a:r>
          </a:p>
          <a:p>
            <a:pPr lvl="1"/>
            <a:r>
              <a:rPr lang="en-US" dirty="0"/>
              <a:t>.NET 6.0 </a:t>
            </a:r>
          </a:p>
          <a:p>
            <a:pPr lvl="1"/>
            <a:r>
              <a:rPr lang="en-US" dirty="0"/>
              <a:t>Visual Studio Code </a:t>
            </a:r>
          </a:p>
          <a:p>
            <a:pPr lvl="1"/>
            <a:r>
              <a:rPr lang="en-US" dirty="0" err="1"/>
              <a:t>Ionide-fsharp</a:t>
            </a:r>
            <a:endParaRPr lang="en-US" dirty="0"/>
          </a:p>
          <a:p>
            <a:pPr lvl="1"/>
            <a:endParaRPr lang="en-US" dirty="0"/>
          </a:p>
          <a:p>
            <a:pPr marL="0" lvl="1" indent="0">
              <a:buNone/>
            </a:pPr>
            <a:r>
              <a:rPr lang="en-US" dirty="0">
                <a:latin typeface="+mn-lt"/>
              </a:rPr>
              <a:t>Most code will be compatible with older versions of F# and .NET</a:t>
            </a:r>
          </a:p>
        </p:txBody>
      </p:sp>
    </p:spTree>
    <p:extLst>
      <p:ext uri="{BB962C8B-B14F-4D97-AF65-F5344CB8AC3E}">
        <p14:creationId xmlns:p14="http://schemas.microsoft.com/office/powerpoint/2010/main" val="259861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Overview</a:t>
            </a:r>
          </a:p>
        </p:txBody>
      </p:sp>
      <p:sp>
        <p:nvSpPr>
          <p:cNvPr id="3" name="Text Placeholder 2"/>
          <p:cNvSpPr>
            <a:spLocks noGrp="1"/>
          </p:cNvSpPr>
          <p:nvPr>
            <p:ph type="body" sz="quarter" idx="14"/>
          </p:nvPr>
        </p:nvSpPr>
        <p:spPr>
          <a:xfrm>
            <a:off x="5129561" y="542544"/>
            <a:ext cx="6824546" cy="5779008"/>
          </a:xfrm>
        </p:spPr>
        <p:txBody>
          <a:bodyPr/>
          <a:lstStyle/>
          <a:p>
            <a:r>
              <a:rPr lang="en-US" dirty="0"/>
              <a:t>Hello F#</a:t>
            </a:r>
          </a:p>
          <a:p>
            <a:r>
              <a:rPr lang="en-US" dirty="0"/>
              <a:t>Tools to build and run F# code</a:t>
            </a:r>
          </a:p>
          <a:p>
            <a:r>
              <a:rPr lang="en-US" dirty="0"/>
              <a:t>Configuring an F# development environment</a:t>
            </a:r>
          </a:p>
          <a:p>
            <a:r>
              <a:rPr lang="en-US" dirty="0"/>
              <a:t>F# and the .NET command line interface</a:t>
            </a:r>
          </a:p>
          <a:p>
            <a:r>
              <a:rPr lang="en-US" dirty="0"/>
              <a:t>Using F# with Visual Studio Code</a:t>
            </a:r>
          </a:p>
          <a:p>
            <a:r>
              <a:rPr lang="en-US" dirty="0"/>
              <a:t>Running F# scripts with dotnet </a:t>
            </a:r>
            <a:r>
              <a:rPr lang="en-US" dirty="0" err="1"/>
              <a:t>fsi</a:t>
            </a:r>
            <a:endParaRPr lang="en-US" dirty="0"/>
          </a:p>
          <a:p>
            <a:r>
              <a:rPr lang="en-US" dirty="0"/>
              <a:t>F# Programming Quick Start`</a:t>
            </a:r>
          </a:p>
        </p:txBody>
      </p:sp>
    </p:spTree>
    <p:extLst>
      <p:ext uri="{BB962C8B-B14F-4D97-AF65-F5344CB8AC3E}">
        <p14:creationId xmlns:p14="http://schemas.microsoft.com/office/powerpoint/2010/main" val="9942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D234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Hello .NET</a:t>
            </a:r>
          </a:p>
        </p:txBody>
      </p:sp>
      <p:sp>
        <p:nvSpPr>
          <p:cNvPr id="3" name="Text Placeholder 2"/>
          <p:cNvSpPr>
            <a:spLocks noGrp="1"/>
          </p:cNvSpPr>
          <p:nvPr>
            <p:ph type="body" sz="quarter" idx="12"/>
          </p:nvPr>
        </p:nvSpPr>
        <p:spPr/>
        <p:txBody>
          <a:bodyPr/>
          <a:lstStyle/>
          <a:p>
            <a:r>
              <a:rPr lang="en-US" dirty="0"/>
              <a:t>Developer Platform</a:t>
            </a:r>
          </a:p>
          <a:p>
            <a:r>
              <a:rPr lang="en-US" dirty="0"/>
              <a:t>Open Source</a:t>
            </a:r>
          </a:p>
          <a:p>
            <a:r>
              <a:rPr lang="en-US" dirty="0"/>
              <a:t>Cross-Platform</a:t>
            </a:r>
          </a:p>
        </p:txBody>
      </p:sp>
      <p:pic>
        <p:nvPicPr>
          <p:cNvPr id="1026" name="Picture 2">
            <a:extLst>
              <a:ext uri="{FF2B5EF4-FFF2-40B4-BE49-F238E27FC236}">
                <a16:creationId xmlns:a16="http://schemas.microsoft.com/office/drawing/2014/main" id="{82360F38-3CC6-4C26-8845-D5EE79BCE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63" y="658710"/>
            <a:ext cx="3114675" cy="303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spTree>
    <p:extLst>
      <p:ext uri="{BB962C8B-B14F-4D97-AF65-F5344CB8AC3E}">
        <p14:creationId xmlns:p14="http://schemas.microsoft.com/office/powerpoint/2010/main" val="405806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5096705"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7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5096705"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53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5096705"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70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C6798A-B03A-4D37-8C49-CBCE9EC19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564" y="4590501"/>
            <a:ext cx="1201503" cy="116012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5096705"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CDB3396-448A-4B97-B1AE-2A58A21AC828}"/>
              </a:ext>
            </a:extLst>
          </p:cNvPr>
          <p:cNvCxnSpPr>
            <a:cxnSpLocks/>
          </p:cNvCxnSpPr>
          <p:nvPr/>
        </p:nvCxnSpPr>
        <p:spPr>
          <a:xfrm flipV="1">
            <a:off x="5647315"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31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.NET?</a:t>
            </a:r>
          </a:p>
        </p:txBody>
      </p:sp>
      <p:sp>
        <p:nvSpPr>
          <p:cNvPr id="12" name="Rectangle: Rounded Corners 11">
            <a:extLst>
              <a:ext uri="{FF2B5EF4-FFF2-40B4-BE49-F238E27FC236}">
                <a16:creationId xmlns:a16="http://schemas.microsoft.com/office/drawing/2014/main" id="{20B6E109-B7CE-4476-AD6F-95609C1010F7}"/>
              </a:ext>
            </a:extLst>
          </p:cNvPr>
          <p:cNvSpPr/>
          <p:nvPr/>
        </p:nvSpPr>
        <p:spPr>
          <a:xfrm>
            <a:off x="4457700" y="1676400"/>
            <a:ext cx="34163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a:defRPr/>
            </a:pPr>
            <a:r>
              <a:rPr lang="en-US" sz="4000" dirty="0">
                <a:solidFill>
                  <a:srgbClr val="FFFFFF"/>
                </a:solidFill>
                <a:latin typeface="PS TT Commons DemiBold"/>
              </a:rPr>
              <a:t>.NET 6</a:t>
            </a:r>
          </a:p>
        </p:txBody>
      </p:sp>
      <p:pic>
        <p:nvPicPr>
          <p:cNvPr id="2050" name="Picture 2">
            <a:extLst>
              <a:ext uri="{FF2B5EF4-FFF2-40B4-BE49-F238E27FC236}">
                <a16:creationId xmlns:a16="http://schemas.microsoft.com/office/drawing/2014/main" id="{1451BF2A-74DE-4DCB-9F9A-0D8BD4B3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3" y="4811202"/>
            <a:ext cx="1170667" cy="901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53B3DF-56E3-4676-A1A8-5E498D59B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887" y="4701197"/>
            <a:ext cx="1381059" cy="941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7BD08C-106A-40F1-AAEB-96F8CECFF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873" y="4609557"/>
            <a:ext cx="1129619" cy="1122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C6798A-B03A-4D37-8C49-CBCE9EC19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564" y="4590501"/>
            <a:ext cx="1201503" cy="11601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7629110-DCB3-4366-B40A-0AAE8F22C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4312" y="4533858"/>
            <a:ext cx="700547" cy="115251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AAA077F-4C04-4E94-A7CC-FA6D62390C4D}"/>
              </a:ext>
            </a:extLst>
          </p:cNvPr>
          <p:cNvCxnSpPr>
            <a:cxnSpLocks/>
            <a:stCxn id="12" idx="2"/>
          </p:cNvCxnSpPr>
          <p:nvPr/>
        </p:nvCxnSpPr>
        <p:spPr>
          <a:xfrm>
            <a:off x="6165850" y="3009900"/>
            <a:ext cx="0" cy="838201"/>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60F48A1-EB75-4652-B085-4C9A31E2117A}"/>
              </a:ext>
            </a:extLst>
          </p:cNvPr>
          <p:cNvCxnSpPr>
            <a:cxnSpLocks/>
          </p:cNvCxnSpPr>
          <p:nvPr/>
        </p:nvCxnSpPr>
        <p:spPr>
          <a:xfrm flipH="1">
            <a:off x="1069145" y="3848101"/>
            <a:ext cx="5855440" cy="0"/>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A2E9B5C-09E4-476F-AEEE-796FF1340A54}"/>
              </a:ext>
            </a:extLst>
          </p:cNvPr>
          <p:cNvCxnSpPr>
            <a:cxnSpLocks/>
          </p:cNvCxnSpPr>
          <p:nvPr/>
        </p:nvCxnSpPr>
        <p:spPr>
          <a:xfrm flipV="1">
            <a:off x="106914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965AB6-2382-4AB6-A68A-DFC816A6C82A}"/>
              </a:ext>
            </a:extLst>
          </p:cNvPr>
          <p:cNvCxnSpPr>
            <a:cxnSpLocks/>
          </p:cNvCxnSpPr>
          <p:nvPr/>
        </p:nvCxnSpPr>
        <p:spPr>
          <a:xfrm flipV="1">
            <a:off x="2685231"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CE49128-1247-4CB3-A738-E901239454F3}"/>
              </a:ext>
            </a:extLst>
          </p:cNvPr>
          <p:cNvCxnSpPr>
            <a:cxnSpLocks/>
          </p:cNvCxnSpPr>
          <p:nvPr/>
        </p:nvCxnSpPr>
        <p:spPr>
          <a:xfrm flipV="1">
            <a:off x="4262682"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CDB3396-448A-4B97-B1AE-2A58A21AC828}"/>
              </a:ext>
            </a:extLst>
          </p:cNvPr>
          <p:cNvCxnSpPr>
            <a:cxnSpLocks/>
          </p:cNvCxnSpPr>
          <p:nvPr/>
        </p:nvCxnSpPr>
        <p:spPr>
          <a:xfrm flipV="1">
            <a:off x="5647315"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5FDD846-34AD-41B0-A197-918C1D303DDB}"/>
              </a:ext>
            </a:extLst>
          </p:cNvPr>
          <p:cNvCxnSpPr>
            <a:cxnSpLocks/>
          </p:cNvCxnSpPr>
          <p:nvPr/>
        </p:nvCxnSpPr>
        <p:spPr>
          <a:xfrm flipV="1">
            <a:off x="6924584" y="3848101"/>
            <a:ext cx="1" cy="522263"/>
          </a:xfrm>
          <a:prstGeom prst="line">
            <a:avLst/>
          </a:prstGeom>
          <a:ln w="50800" cap="rnd">
            <a:solidFill>
              <a:schemeClr val="bg2">
                <a:lumMod val="75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77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STTCommons">
  <a:themeElements>
    <a:clrScheme name="F15B2A">
      <a:dk1>
        <a:srgbClr val="404040"/>
      </a:dk1>
      <a:lt1>
        <a:srgbClr val="FFFFFF"/>
      </a:lt1>
      <a:dk2>
        <a:srgbClr val="303030"/>
      </a:dk2>
      <a:lt2>
        <a:srgbClr val="E5E5E5"/>
      </a:lt2>
      <a:accent1>
        <a:srgbClr val="F15B2A"/>
      </a:accent1>
      <a:accent2>
        <a:srgbClr val="2A9FBC"/>
      </a:accent2>
      <a:accent3>
        <a:srgbClr val="2D2D2D"/>
      </a:accent3>
      <a:accent4>
        <a:srgbClr val="A62E5C"/>
      </a:accent4>
      <a:accent5>
        <a:srgbClr val="9BC850"/>
      </a:accent5>
      <a:accent6>
        <a:srgbClr val="675BA7"/>
      </a:accent6>
      <a:hlink>
        <a:srgbClr val="2A9FBC"/>
      </a:hlink>
      <a:folHlink>
        <a:srgbClr val="2A9FBC"/>
      </a:folHlink>
    </a:clrScheme>
    <a:fontScheme name="PSTTCommons">
      <a:majorFont>
        <a:latin typeface="PS TT Commons Light"/>
        <a:ea typeface=""/>
        <a:cs typeface=""/>
      </a:majorFont>
      <a:minorFont>
        <a:latin typeface="PS TT Commons Demi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32970" rIns="65939" bIns="32970" rtlCol="0" anchor="b" anchorCtr="0">
        <a:noAutofit/>
      </a:bodyPr>
      <a:lstStyle>
        <a:defPPr marL="0" marR="0" indent="0" algn="l" defTabSz="439502" rtl="0" eaLnBrk="1" fontAlgn="auto" latinLnBrk="0" hangingPunct="1">
          <a:lnSpc>
            <a:spcPct val="85000"/>
          </a:lnSpc>
          <a:spcBef>
            <a:spcPct val="0"/>
          </a:spcBef>
          <a:spcAft>
            <a:spcPts val="0"/>
          </a:spcAft>
          <a:buClrTx/>
          <a:buSzTx/>
          <a:buFontTx/>
          <a:buNone/>
          <a:tabLst/>
          <a:defRPr kumimoji="0" sz="3525" b="0" i="0" u="none" strike="noStrike" kern="1200" cap="none" spc="0" normalizeH="0" baseline="0" noProof="0" dirty="0" smtClean="0">
            <a:ln>
              <a:noFill/>
            </a:ln>
            <a:solidFill>
              <a:srgbClr val="E5E5E5">
                <a:lumMod val="10000"/>
              </a:srgbClr>
            </a:solidFill>
            <a:effectLst/>
            <a:uLnTx/>
            <a:uFillTx/>
            <a:latin typeface="PS TT Commons" charset="0"/>
            <a:ea typeface="PS TT Commons" charset="0"/>
            <a:cs typeface="PS TT Commons" charset="0"/>
          </a:defRPr>
        </a:defPPr>
      </a:lstStyle>
    </a:txDef>
  </a:objectDefaults>
  <a:extraClrSchemeLst/>
  <a:extLst>
    <a:ext uri="{05A4C25C-085E-4340-85A3-A5531E510DB2}">
      <thm15:themeFamily xmlns:thm15="http://schemas.microsoft.com/office/thememl/2012/main" name="PSTTCommons" id="{415A3CED-455C-48C1-87D2-6E28B4E15F13}" vid="{B499725F-017E-4D18-8546-0C7168FF96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2975</Words>
  <Application>Microsoft Office PowerPoint</Application>
  <PresentationFormat>Widescreen</PresentationFormat>
  <Paragraphs>262</Paragraphs>
  <Slides>21</Slides>
  <Notes>21</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21</vt:i4>
      </vt:variant>
    </vt:vector>
  </HeadingPairs>
  <TitlesOfParts>
    <vt:vector size="40" baseType="lpstr">
      <vt:lpstr>Arial</vt:lpstr>
      <vt:lpstr>Calibri</vt:lpstr>
      <vt:lpstr>Calibri Light</vt:lpstr>
      <vt:lpstr>Consolas</vt:lpstr>
      <vt:lpstr>Gotham Medium</vt:lpstr>
      <vt:lpstr>Lucida Grande</vt:lpstr>
      <vt:lpstr>Montserrat</vt:lpstr>
      <vt:lpstr>Myriad Pro</vt:lpstr>
      <vt:lpstr>Myriad Pro Light</vt:lpstr>
      <vt:lpstr>PS TT Commons</vt:lpstr>
      <vt:lpstr>PS TT Commons Book</vt:lpstr>
      <vt:lpstr>PS TT Commons DemiBold</vt:lpstr>
      <vt:lpstr>PS TT Commons Light</vt:lpstr>
      <vt:lpstr>PS TT Commons Roman</vt:lpstr>
      <vt:lpstr>Roboto Mono</vt:lpstr>
      <vt:lpstr>Wingdings</vt:lpstr>
      <vt:lpstr>Wingdings 3</vt:lpstr>
      <vt:lpstr>Office Theme</vt:lpstr>
      <vt:lpstr>PSTTCommons</vt:lpstr>
      <vt:lpstr>PowerPoint Presentation</vt:lpstr>
      <vt:lpstr>PowerPoint Presentation</vt:lpstr>
      <vt:lpstr>PowerPoint Presentation</vt:lpstr>
      <vt:lpstr>What Can You Do with .NET?</vt:lpstr>
      <vt:lpstr>What Can You Do with .NET?</vt:lpstr>
      <vt:lpstr>What Can You Do with .NET?</vt:lpstr>
      <vt:lpstr>What Can You Do with .NET?</vt:lpstr>
      <vt:lpstr>What Can You Do with .NET?</vt:lpstr>
      <vt:lpstr>What Can You Do with .NET?</vt:lpstr>
      <vt:lpstr>What Can You Do with .NET?</vt:lpstr>
      <vt:lpstr>What Can You Do with .NET?</vt:lpstr>
      <vt:lpstr>What Can You Do with .NET?</vt:lpstr>
      <vt:lpstr>The .NET Ecosystem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Heydt</dc:creator>
  <cp:lastModifiedBy>Michael Heydt</cp:lastModifiedBy>
  <cp:revision>10</cp:revision>
  <dcterms:created xsi:type="dcterms:W3CDTF">2022-03-20T05:45:11Z</dcterms:created>
  <dcterms:modified xsi:type="dcterms:W3CDTF">2022-03-29T22:39:34Z</dcterms:modified>
</cp:coreProperties>
</file>