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565" r:id="rId3"/>
    <p:sldId id="366" r:id="rId4"/>
    <p:sldId id="451" r:id="rId5"/>
    <p:sldId id="337" r:id="rId6"/>
    <p:sldId id="562" r:id="rId7"/>
    <p:sldId id="563" r:id="rId8"/>
    <p:sldId id="291" r:id="rId9"/>
    <p:sldId id="288" r:id="rId10"/>
    <p:sldId id="564" r:id="rId11"/>
    <p:sldId id="550" r:id="rId12"/>
    <p:sldId id="551" r:id="rId13"/>
    <p:sldId id="538" r:id="rId14"/>
    <p:sldId id="308" r:id="rId15"/>
    <p:sldId id="561" r:id="rId16"/>
    <p:sldId id="535" r:id="rId17"/>
    <p:sldId id="553" r:id="rId18"/>
    <p:sldId id="560" r:id="rId19"/>
    <p:sldId id="556" r:id="rId20"/>
    <p:sldId id="555" r:id="rId21"/>
    <p:sldId id="558" r:id="rId22"/>
    <p:sldId id="548" r:id="rId23"/>
    <p:sldId id="549" r:id="rId24"/>
    <p:sldId id="547" r:id="rId25"/>
    <p:sldId id="289" r:id="rId26"/>
    <p:sldId id="559" r:id="rId27"/>
    <p:sldId id="4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2B2D5-2742-4183-B067-2205859A90CD}">
          <p14:sldIdLst>
            <p14:sldId id="565"/>
            <p14:sldId id="366"/>
            <p14:sldId id="451"/>
            <p14:sldId id="337"/>
            <p14:sldId id="562"/>
            <p14:sldId id="563"/>
            <p14:sldId id="291"/>
          </p14:sldIdLst>
        </p14:section>
        <p14:section name="Entry Points" id="{EF55925C-DA9F-449A-B10E-01EB58BB0A3B}">
          <p14:sldIdLst>
            <p14:sldId id="288"/>
            <p14:sldId id="564"/>
            <p14:sldId id="550"/>
            <p14:sldId id="551"/>
          </p14:sldIdLst>
        </p14:section>
        <p14:section name="Console" id="{B81DD205-9A07-4100-B395-54A19E0469C0}">
          <p14:sldIdLst>
            <p14:sldId id="538"/>
          </p14:sldIdLst>
        </p14:section>
        <p14:section name="Wrist Friendly" id="{175A5B25-DA47-4E87-8EFE-F4EC08CADD89}">
          <p14:sldIdLst>
            <p14:sldId id="308"/>
          </p14:sldIdLst>
        </p14:section>
        <p14:section name="Bindings" id="{D789EA6D-7290-4AFB-9804-307FB969F482}">
          <p14:sldIdLst>
            <p14:sldId id="561"/>
            <p14:sldId id="535"/>
          </p14:sldIdLst>
        </p14:section>
        <p14:section name="Expressions" id="{304927B7-1EF6-44CD-8A10-F50B747638D7}">
          <p14:sldIdLst>
            <p14:sldId id="553"/>
            <p14:sldId id="560"/>
          </p14:sldIdLst>
        </p14:section>
        <p14:section name="Flow Control" id="{3FFE2F95-1120-4E1A-925E-69B92DCE0377}">
          <p14:sldIdLst>
            <p14:sldId id="556"/>
            <p14:sldId id="555"/>
            <p14:sldId id="558"/>
            <p14:sldId id="548"/>
            <p14:sldId id="549"/>
            <p14:sldId id="547"/>
            <p14:sldId id="289"/>
            <p14:sldId id="559"/>
          </p14:sldIdLst>
        </p14:section>
        <p14:section name="Untitled Section" id="{E4B90F67-2C87-4A69-B9E6-9B375D4EA30E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C263-8085-4A7F-B508-BEC39B4F9BE8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7CE0-32C1-481D-9DE1-92E09836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0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0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7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9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8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93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5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32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416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12201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155356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0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26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0907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70705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998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2955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11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8969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66556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66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000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86539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7767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0631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8837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96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61621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122869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3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6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200559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51190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366623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4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32128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64103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2199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1020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3626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856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008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0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000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383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3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38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2298093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36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7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25095468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34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00041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2163668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27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08761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83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26734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EAB497-8DB5-4466-8C11-D206D643B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6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Utilizes .NET top level statements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Only one file in a project can have this syntax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Command line arguments can be accessed via </a:t>
            </a:r>
            <a:r>
              <a:rPr lang="en-US" b="1" i="1" dirty="0" err="1"/>
              <a:t>System.Environment.GetCommandLineArgs</a:t>
            </a:r>
            <a:r>
              <a:rPr lang="en-US" b="1" i="1" dirty="0"/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Only one file in a project can a function with this attribute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That file must be the last file to be compiled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EntryPoint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main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argv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System.Console.WriteLine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The value is {2*100}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 // read input from the console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The input is: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F# has its own console output with </a:t>
            </a:r>
            <a:r>
              <a:rPr lang="en-US" dirty="0" err="1"/>
              <a:t>printf</a:t>
            </a:r>
            <a:r>
              <a:rPr lang="en-US" dirty="0"/>
              <a:t> / </a:t>
            </a:r>
            <a:r>
              <a:rPr lang="en-US" dirty="0" err="1"/>
              <a:t>printfn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console class can also be used</a:t>
            </a:r>
          </a:p>
        </p:txBody>
      </p:sp>
    </p:spTree>
    <p:extLst>
      <p:ext uri="{BB962C8B-B14F-4D97-AF65-F5344CB8AC3E}">
        <p14:creationId xmlns:p14="http://schemas.microsoft.com/office/powerpoint/2010/main" val="20583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F# is “wrist friendly”</a:t>
            </a:r>
          </a:p>
          <a:p>
            <a:r>
              <a:rPr lang="en-US" dirty="0"/>
              <a:t>Indentation for scoping</a:t>
            </a:r>
          </a:p>
          <a:p>
            <a:r>
              <a:rPr lang="en-US" dirty="0"/>
              <a:t>Top-level classes to get rid of boilerplate</a:t>
            </a:r>
          </a:p>
          <a:p>
            <a:r>
              <a:rPr lang="en-US" dirty="0"/>
              <a:t>No more brackets {} (yeah!)</a:t>
            </a:r>
          </a:p>
          <a:p>
            <a:r>
              <a:rPr lang="en-US" dirty="0"/>
              <a:t>Also not required: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Parentheses around boolean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5193C-47C7-4963-91EA-0F62DCF6FE3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19349"/>
            <a:ext cx="3589338" cy="42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0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Variables in F# are referred to as </a:t>
            </a:r>
            <a:r>
              <a:rPr lang="en-US" i="1" dirty="0"/>
              <a:t>bindings</a:t>
            </a:r>
          </a:p>
          <a:p>
            <a:r>
              <a:rPr lang="en-US" dirty="0"/>
              <a:t>A </a:t>
            </a:r>
            <a:r>
              <a:rPr lang="en-US" i="1" dirty="0"/>
              <a:t>let</a:t>
            </a:r>
            <a:r>
              <a:rPr lang="en-US" dirty="0"/>
              <a:t> binding</a:t>
            </a:r>
            <a:r>
              <a:rPr lang="en-US" i="1" dirty="0"/>
              <a:t>:</a:t>
            </a:r>
          </a:p>
          <a:p>
            <a:pPr lvl="1"/>
            <a:r>
              <a:rPr lang="en-US" i="1" dirty="0"/>
              <a:t>Declares a name, </a:t>
            </a:r>
          </a:p>
          <a:p>
            <a:pPr lvl="1"/>
            <a:r>
              <a:rPr lang="en-US" i="1" dirty="0"/>
              <a:t>And binds it to a</a:t>
            </a:r>
          </a:p>
          <a:p>
            <a:r>
              <a:rPr lang="en-US" dirty="0"/>
              <a:t>Bindings are by default </a:t>
            </a:r>
            <a:r>
              <a:rPr lang="en-US" i="1" dirty="0"/>
              <a:t>immutable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63966-FF3E-417B-BE7F-FDB072A8E41D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4" y="468313"/>
            <a:ext cx="2933799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0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create a name that is bound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creates a binding or the expression to the name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1 // bound to an integer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bound to an expression evaluation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binding is a function</a:t>
            </a:r>
          </a:p>
          <a:p>
            <a:r>
              <a:rPr 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x here is a different scope than the earlier x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= 2 </a:t>
            </a:r>
            <a:r>
              <a:rPr 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compile error – x is already defined in the same scope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 = 2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evaluates to </a:t>
            </a:r>
            <a:r>
              <a:rPr lang="en-US" i="1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endParaRPr lang="en-US" b="0" i="1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mutable y = 100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y &lt;- 200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ok as y is mutable, but frowned up :(</a:t>
            </a:r>
            <a:endParaRPr lang="en-US" b="0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Orientation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Statement</a:t>
            </a:r>
          </a:p>
          <a:p>
            <a:r>
              <a:rPr lang="en-US" dirty="0"/>
              <a:t>A syntactic unit of an imperative programming language that expresses some action to be carried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Expression</a:t>
            </a:r>
          </a:p>
          <a:p>
            <a:r>
              <a:rPr lang="en-US" dirty="0">
                <a:solidFill>
                  <a:srgbClr val="202122"/>
                </a:solidFill>
              </a:rPr>
              <a:t>A syntactic entity in a programming language that may be evaluated to determine its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an expression must be handled</a:t>
            </a:r>
          </a:p>
        </p:txBody>
      </p:sp>
    </p:spTree>
    <p:extLst>
      <p:ext uri="{BB962C8B-B14F-4D97-AF65-F5344CB8AC3E}">
        <p14:creationId xmlns:p14="http://schemas.microsoft.com/office/powerpoint/2010/main" val="221844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265466" y="2042985"/>
            <a:ext cx="5193144" cy="3339071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Imperative Loops</a:t>
            </a:r>
          </a:p>
          <a:p>
            <a:r>
              <a:rPr lang="en-US" i="1" dirty="0"/>
              <a:t>for</a:t>
            </a:r>
            <a:r>
              <a:rPr lang="en-US" dirty="0"/>
              <a:t> and </a:t>
            </a:r>
            <a:r>
              <a:rPr lang="en-US" i="1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2785" y="2042985"/>
            <a:ext cx="5193144" cy="3339071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Conditional Expressions</a:t>
            </a:r>
          </a:p>
          <a:p>
            <a:r>
              <a:rPr lang="en-US" dirty="0">
                <a:solidFill>
                  <a:srgbClr val="202122"/>
                </a:solidFill>
              </a:rPr>
              <a:t>F# uses </a:t>
            </a:r>
            <a:r>
              <a:rPr lang="en-US" i="1" dirty="0">
                <a:solidFill>
                  <a:srgbClr val="202122"/>
                </a:solidFill>
              </a:rPr>
              <a:t>if</a:t>
            </a:r>
            <a:r>
              <a:rPr lang="en-US" dirty="0">
                <a:solidFill>
                  <a:srgbClr val="202122"/>
                </a:solidFill>
              </a:rPr>
              <a:t> and </a:t>
            </a:r>
            <a:r>
              <a:rPr lang="en-US" i="1" dirty="0">
                <a:solidFill>
                  <a:srgbClr val="202122"/>
                </a:solidFill>
              </a:rPr>
              <a:t>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 Execution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match</a:t>
            </a:r>
          </a:p>
          <a:p>
            <a:r>
              <a:rPr lang="en-US" dirty="0"/>
              <a:t>Exhaustive compiler evaluation of </a:t>
            </a:r>
            <a:r>
              <a:rPr lang="en-US" i="1" dirty="0"/>
              <a:t>expression patterns</a:t>
            </a:r>
            <a:r>
              <a:rPr lang="en-US" dirty="0"/>
              <a:t> for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if</a:t>
            </a:r>
          </a:p>
          <a:p>
            <a:r>
              <a:rPr lang="en-US" dirty="0">
                <a:solidFill>
                  <a:srgbClr val="202122"/>
                </a:solidFill>
              </a:rPr>
              <a:t>Explicit if &lt;</a:t>
            </a:r>
            <a:r>
              <a:rPr lang="en-US" i="1" dirty="0">
                <a:solidFill>
                  <a:srgbClr val="202122"/>
                </a:solidFill>
              </a:rPr>
              <a:t>boolean expression&gt;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i="1" dirty="0">
                <a:solidFill>
                  <a:srgbClr val="202122"/>
                </a:solidFill>
              </a:rPr>
              <a:t>then</a:t>
            </a:r>
            <a:r>
              <a:rPr lang="en-US" dirty="0">
                <a:solidFill>
                  <a:srgbClr val="202122"/>
                </a:solidFill>
              </a:rPr>
              <a:t> evaluate this </a:t>
            </a:r>
            <a:r>
              <a:rPr lang="en-US" i="1" dirty="0">
                <a:solidFill>
                  <a:srgbClr val="202122"/>
                </a:solidFill>
              </a:rPr>
              <a:t>else</a:t>
            </a:r>
            <a:r>
              <a:rPr lang="en-US" dirty="0">
                <a:solidFill>
                  <a:srgbClr val="202122"/>
                </a:solidFill>
              </a:rPr>
              <a:t> evaluate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4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a first F# program</a:t>
            </a:r>
          </a:p>
          <a:p>
            <a:r>
              <a:rPr lang="en-US" dirty="0"/>
              <a:t>Concepts we will examine:</a:t>
            </a:r>
          </a:p>
          <a:p>
            <a:pPr lvl="1"/>
            <a:r>
              <a:rPr lang="en-US" dirty="0"/>
              <a:t>Entry points</a:t>
            </a:r>
          </a:p>
          <a:p>
            <a:pPr lvl="1"/>
            <a:r>
              <a:rPr lang="en-US" dirty="0"/>
              <a:t>Accessing command line parameters</a:t>
            </a:r>
          </a:p>
          <a:p>
            <a:pPr lvl="1"/>
            <a:r>
              <a:rPr lang="en-US" dirty="0"/>
              <a:t>Loops (for, while)</a:t>
            </a:r>
          </a:p>
          <a:p>
            <a:pPr lvl="1"/>
            <a:r>
              <a:rPr lang="en-US" dirty="0"/>
              <a:t>User input and output</a:t>
            </a:r>
          </a:p>
          <a:p>
            <a:pPr lvl="1"/>
            <a:r>
              <a:rPr lang="en-US" dirty="0"/>
              <a:t>Creating a calculation on a list</a:t>
            </a:r>
          </a:p>
          <a:p>
            <a:pPr lvl="1"/>
            <a:r>
              <a:rPr lang="en-US" dirty="0"/>
              <a:t>Creating a module</a:t>
            </a:r>
          </a:p>
          <a:p>
            <a:pPr lvl="1"/>
            <a:r>
              <a:rPr lang="en-US" dirty="0"/>
              <a:t>Simple decision making </a:t>
            </a:r>
            <a:r>
              <a:rPr lang="en-US"/>
              <a:t>(if)</a:t>
            </a:r>
            <a:endParaRPr lang="en-US" dirty="0"/>
          </a:p>
          <a:p>
            <a:pPr lvl="1"/>
            <a:r>
              <a:rPr lang="en-US" dirty="0"/>
              <a:t>Working with expressions</a:t>
            </a:r>
          </a:p>
          <a:p>
            <a:pPr lvl="1"/>
            <a:r>
              <a:rPr lang="en-US" dirty="0"/>
              <a:t>Casting strings to floats</a:t>
            </a:r>
          </a:p>
          <a:p>
            <a:pPr lvl="1"/>
            <a:r>
              <a:rPr lang="en-US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71563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match</a:t>
            </a:r>
            <a:r>
              <a:rPr lang="en-US" dirty="0"/>
              <a:t> are expressions and </a:t>
            </a:r>
            <a:r>
              <a:rPr lang="en-US" i="1" dirty="0"/>
              <a:t>evaluate expressions </a:t>
            </a:r>
            <a:r>
              <a:rPr lang="en-US" dirty="0"/>
              <a:t>instead of </a:t>
            </a:r>
            <a:r>
              <a:rPr lang="en-US" i="1" dirty="0"/>
              <a:t>executing statements</a:t>
            </a:r>
          </a:p>
        </p:txBody>
      </p:sp>
    </p:spTree>
    <p:extLst>
      <p:ext uri="{BB962C8B-B14F-4D97-AF65-F5344CB8AC3E}">
        <p14:creationId xmlns:p14="http://schemas.microsoft.com/office/powerpoint/2010/main" val="415922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public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void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SmellyCSharp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 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value of result before it is used?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result in the 'else' case?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Console</a:t>
            </a:r>
            <a:r>
              <a:rPr lang="en-US" b="0" dirty="0" err="1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WriteLine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result={0}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",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945C4-9F15-4963-82CB-85B3D4FB2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Each condition returns a value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Inherently causes side effects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Avoids needing mutable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8637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Brilliant F#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Brilliant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FSharpDifference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then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else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if</a:t>
            </a:r>
            <a:r>
              <a:rPr lang="en-US" b="1" dirty="0"/>
              <a:t> is an expression that returns a value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Each condition returns a value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Avoids needing mutable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612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are safer and more compact than statements</a:t>
            </a:r>
          </a:p>
        </p:txBody>
      </p:sp>
    </p:spTree>
    <p:extLst>
      <p:ext uri="{BB962C8B-B14F-4D97-AF65-F5344CB8AC3E}">
        <p14:creationId xmlns:p14="http://schemas.microsoft.com/office/powerpoint/2010/main" val="3854188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while</a:t>
            </a:r>
          </a:p>
          <a:p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Do something over and over until a condition is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For…to…do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Iterate over a range of values in a loop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for…in…do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Iterate over an </a:t>
            </a:r>
            <a:r>
              <a:rPr lang="en-US" sz="2133" dirty="0" err="1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IEnumerable</a:t>
            </a: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 collection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Loops</a:t>
            </a:r>
          </a:p>
        </p:txBody>
      </p:sp>
    </p:spTree>
    <p:extLst>
      <p:ext uri="{BB962C8B-B14F-4D97-AF65-F5344CB8AC3E}">
        <p14:creationId xmlns:p14="http://schemas.microsoft.com/office/powerpoint/2010/main" val="208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while loops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n-NO" b="0" dirty="0">
              <a:solidFill>
                <a:srgbClr val="C792EA"/>
              </a:solidFill>
              <a:effectLst/>
              <a:latin typeface="Consolas" panose="020B0609020204030204" pitchFamily="49" charset="0"/>
            </a:endParaRPr>
          </a:p>
          <a:p>
            <a:r>
              <a:rPr lang="nn-NO" i="1" dirty="0">
                <a:solidFill>
                  <a:schemeClr val="accent5"/>
                </a:solidFill>
                <a:latin typeface="Consolas" panose="020B0609020204030204" pitchFamily="49" charset="0"/>
              </a:rPr>
              <a:t>// all output</a:t>
            </a:r>
          </a:p>
          <a:p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]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iterate across all items</a:t>
            </a:r>
            <a:endParaRPr lang="nn-NO" b="0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iterate integers from 1 to 3</a:t>
            </a:r>
            <a:endParaRPr lang="nn-NO" b="0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 mutable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keep doing this until i is 3</a:t>
            </a:r>
            <a:endParaRPr lang="nn-NO" b="0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nn-NO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// this is a undesired «side effect»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Loop / enumerate across counters, collections or while a condition is met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do</a:t>
            </a:r>
            <a:r>
              <a:rPr lang="en-US" b="1" dirty="0"/>
              <a:t> keyword is a </a:t>
            </a:r>
            <a:r>
              <a:rPr lang="en-US" b="1" i="1" dirty="0"/>
              <a:t>smell</a:t>
            </a:r>
            <a:r>
              <a:rPr lang="en-US" b="1" dirty="0"/>
              <a:t> as it means we are executing a non-expression (no return value)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 while with a condition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967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executed from beginning of file to end.  Only code earlier in the file can be referenced. </a:t>
            </a:r>
          </a:p>
        </p:txBody>
      </p:sp>
    </p:spTree>
    <p:extLst>
      <p:ext uri="{BB962C8B-B14F-4D97-AF65-F5344CB8AC3E}">
        <p14:creationId xmlns:p14="http://schemas.microsoft.com/office/powerpoint/2010/main" val="29433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Quick Start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Programming Quick Start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  <a:p>
            <a:r>
              <a:rPr lang="en-US" dirty="0"/>
              <a:t>Console I/O</a:t>
            </a:r>
          </a:p>
          <a:p>
            <a:r>
              <a:rPr lang="en-US" dirty="0"/>
              <a:t>Scope controlled by indentation</a:t>
            </a:r>
          </a:p>
          <a:p>
            <a:r>
              <a:rPr lang="en-US" dirty="0"/>
              <a:t>Expressions everywhere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Null values do not exist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 a nutshell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Specifying where execution begins</a:t>
            </a:r>
          </a:p>
          <a:p>
            <a:r>
              <a:rPr lang="en-US" dirty="0"/>
              <a:t>Reading and writing to the terminal</a:t>
            </a:r>
          </a:p>
          <a:p>
            <a:r>
              <a:rPr lang="en-US" dirty="0"/>
              <a:t>Indentation instead of brackets</a:t>
            </a:r>
          </a:p>
          <a:p>
            <a:r>
              <a:rPr lang="en-US" dirty="0"/>
              <a:t>Almost everything evaluates to a value</a:t>
            </a:r>
          </a:p>
          <a:p>
            <a:r>
              <a:rPr lang="en-US" dirty="0"/>
              <a:t>Functional version of variables</a:t>
            </a:r>
          </a:p>
          <a:p>
            <a:r>
              <a:rPr lang="en-US" dirty="0"/>
              <a:t>Is the default</a:t>
            </a:r>
          </a:p>
          <a:p>
            <a:r>
              <a:rPr lang="en-US" dirty="0"/>
              <a:t>Decision making and loops</a:t>
            </a:r>
          </a:p>
          <a:p>
            <a:r>
              <a:rPr lang="en-US" dirty="0"/>
              <a:t>Much safer</a:t>
            </a:r>
          </a:p>
        </p:txBody>
      </p:sp>
    </p:spTree>
    <p:extLst>
      <p:ext uri="{BB962C8B-B14F-4D97-AF65-F5344CB8AC3E}">
        <p14:creationId xmlns:p14="http://schemas.microsoft.com/office/powerpoint/2010/main" val="183567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Quick Start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705453" y="1762399"/>
            <a:ext cx="3326313" cy="1790357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Console I/O</a:t>
            </a:r>
          </a:p>
          <a:p>
            <a:r>
              <a:rPr lang="en-US" dirty="0">
                <a:solidFill>
                  <a:schemeClr val="bg1"/>
                </a:solidFill>
              </a:rPr>
              <a:t>Interacting with the user via the terminal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24995" y="1762398"/>
            <a:ext cx="3326313" cy="1790357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Entry Point</a:t>
            </a:r>
          </a:p>
          <a:p>
            <a:r>
              <a:rPr lang="en-US" dirty="0">
                <a:solidFill>
                  <a:schemeClr val="bg1"/>
                </a:solidFill>
              </a:rPr>
              <a:t>The code that starts the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8485911" y="1762398"/>
            <a:ext cx="3326313" cy="1790357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Wrist Friendly</a:t>
            </a:r>
          </a:p>
          <a:p>
            <a:r>
              <a:rPr lang="en-US" dirty="0">
                <a:solidFill>
                  <a:schemeClr val="bg1"/>
                </a:solidFill>
              </a:rPr>
              <a:t>Indentation not brackets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CECA3E5-4F53-41D2-B4A6-59CC23E96E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Quick Start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399102" y="1863999"/>
            <a:ext cx="3326313" cy="1790357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Control Flow</a:t>
            </a:r>
          </a:p>
          <a:p>
            <a:r>
              <a:rPr lang="en-US" i="1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statements and loops</a:t>
            </a:r>
            <a:endParaRPr lang="en-US" b="1" dirty="0">
              <a:solidFill>
                <a:schemeClr val="accent2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31849" y="1863998"/>
            <a:ext cx="3326313" cy="1790357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Expression Orientation </a:t>
            </a:r>
          </a:p>
          <a:p>
            <a:r>
              <a:rPr lang="en-US" dirty="0">
                <a:solidFill>
                  <a:schemeClr val="bg1"/>
                </a:solidFill>
              </a:rPr>
              <a:t>F# likes code that evaluates to a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531850" y="3919465"/>
            <a:ext cx="3326313" cy="17903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Type Inference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399102" y="3919466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No null or void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i="1" dirty="0">
                <a:solidFill>
                  <a:schemeClr val="bg1"/>
                </a:solidFill>
              </a:rPr>
              <a:t>unit</a:t>
            </a:r>
            <a:r>
              <a:rPr lang="en-US" dirty="0">
                <a:solidFill>
                  <a:schemeClr val="bg1"/>
                </a:solidFill>
              </a:rPr>
              <a:t> instead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CE45C5B-C91E-44C5-9E88-451D6F9ECA3D}"/>
              </a:ext>
            </a:extLst>
          </p:cNvPr>
          <p:cNvSpPr txBox="1">
            <a:spLocks/>
          </p:cNvSpPr>
          <p:nvPr/>
        </p:nvSpPr>
        <p:spPr>
          <a:xfrm>
            <a:off x="8279926" y="4686085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 vert="horz" lIns="274320" tIns="274320" rIns="274320" bIns="274320" rtlCol="0" anchor="ctr">
            <a:normAutofit lnSpcReduction="10000"/>
          </a:bodyPr>
          <a:lstStyle>
            <a:lvl1pPr marL="0" marR="0" indent="0" algn="ctr" defTabSz="58601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Bindings</a:t>
            </a:r>
          </a:p>
          <a:p>
            <a:r>
              <a:rPr lang="en-US">
                <a:solidFill>
                  <a:schemeClr val="bg1"/>
                </a:solidFill>
              </a:rPr>
              <a:t>Variables done functionally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  <p:bldP spid="2" grpId="0" build="p" animBg="1"/>
      <p:bldP spid="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Quick Start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32841" y="4082948"/>
            <a:ext cx="3326313" cy="1790357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Expression Orientation </a:t>
            </a:r>
          </a:p>
          <a:p>
            <a:r>
              <a:rPr lang="en-US" dirty="0">
                <a:solidFill>
                  <a:schemeClr val="bg1"/>
                </a:solidFill>
              </a:rPr>
              <a:t>F# likes code that evaluates to a 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Entry Point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code that starts the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838201" y="4082948"/>
            <a:ext cx="3326313" cy="17903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Bindings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Variables done </a:t>
            </a:r>
            <a:r>
              <a:rPr lang="en-US" sz="2000" dirty="0" err="1">
                <a:solidFill>
                  <a:schemeClr val="bg1"/>
                </a:solidFill>
              </a:rPr>
              <a:t>functiohnally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027481" y="4082947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Control Flow</a:t>
            </a:r>
          </a:p>
          <a:p>
            <a:r>
              <a:rPr lang="en-US" sz="2200" i="1" dirty="0">
                <a:solidFill>
                  <a:schemeClr val="bg1"/>
                </a:solidFill>
              </a:rPr>
              <a:t>if</a:t>
            </a:r>
            <a:r>
              <a:rPr lang="en-US" sz="2200" dirty="0">
                <a:solidFill>
                  <a:schemeClr val="bg1"/>
                </a:solidFill>
              </a:rPr>
              <a:t> statements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432842" y="2021018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Console I/O</a:t>
            </a:r>
          </a:p>
          <a:p>
            <a:r>
              <a:rPr lang="en-US" sz="2200" dirty="0">
                <a:solidFill>
                  <a:schemeClr val="bg1"/>
                </a:solidFill>
              </a:rPr>
              <a:t>Interacting with the user via the terminal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38FF18-7748-4AAD-8499-DFF949C7F126}"/>
              </a:ext>
            </a:extLst>
          </p:cNvPr>
          <p:cNvSpPr txBox="1">
            <a:spLocks/>
          </p:cNvSpPr>
          <p:nvPr/>
        </p:nvSpPr>
        <p:spPr>
          <a:xfrm>
            <a:off x="8027486" y="2021017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 vert="horz" lIns="274320" tIns="274320" rIns="274320" bIns="274320" rtlCol="0" anchor="ctr">
            <a:normAutofit lnSpcReduction="10000"/>
          </a:bodyPr>
          <a:lstStyle>
            <a:lvl1pPr marL="0" marR="0" indent="0" algn="ctr" defTabSz="58601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No Brackets</a:t>
            </a:r>
          </a:p>
          <a:p>
            <a:r>
              <a:rPr lang="en-US" sz="2200" dirty="0">
                <a:solidFill>
                  <a:schemeClr val="bg1"/>
                </a:solidFill>
              </a:rPr>
              <a:t>Indentation not brackets</a:t>
            </a:r>
          </a:p>
        </p:txBody>
      </p:sp>
    </p:spTree>
    <p:extLst>
      <p:ext uri="{BB962C8B-B14F-4D97-AF65-F5344CB8AC3E}">
        <p14:creationId xmlns:p14="http://schemas.microsoft.com/office/powerpoint/2010/main" val="6348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uiExpand="1" build="p" animBg="1"/>
      <p:bldP spid="4" grpId="0" build="p" animBg="1"/>
      <p:bldP spid="2" grpId="0" build="p" animBg="1"/>
      <p:bldP spid="3" grpId="0" build="p" animBg="1"/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Application Entry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Explicit</a:t>
            </a:r>
          </a:p>
          <a:p>
            <a:r>
              <a:rPr lang="en-US" dirty="0"/>
              <a:t>Declare a function as “main” with [</a:t>
            </a:r>
            <a:r>
              <a:rPr lang="en-US" dirty="0" err="1"/>
              <a:t>EntryPoint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Implicit</a:t>
            </a:r>
          </a:p>
          <a:p>
            <a:r>
              <a:rPr lang="en-US" dirty="0"/>
              <a:t>Utilizes .NET top level statements</a:t>
            </a:r>
          </a:p>
        </p:txBody>
      </p:sp>
    </p:spTree>
    <p:extLst>
      <p:ext uri="{BB962C8B-B14F-4D97-AF65-F5344CB8AC3E}">
        <p14:creationId xmlns:p14="http://schemas.microsoft.com/office/powerpoint/2010/main" val="5983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1841-9356-4388-B68B-9686C0DA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8C3F-9FDB-4924-851F-8BF51B8A85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D300-9C4E-4B11-AD25-D461BF6A2A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987</Words>
  <Application>Microsoft Office PowerPoint</Application>
  <PresentationFormat>Widescreen</PresentationFormat>
  <Paragraphs>177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  <vt:lpstr>F# Quick Start</vt:lpstr>
      <vt:lpstr>F# Programming Quick Start</vt:lpstr>
      <vt:lpstr>F# Quick Start Concepts</vt:lpstr>
      <vt:lpstr>F# Quick Start Concepts</vt:lpstr>
      <vt:lpstr>F# Quick Start Concepts</vt:lpstr>
      <vt:lpstr>F# Application Entry Points</vt:lpstr>
      <vt:lpstr>PowerPoint Presentation</vt:lpstr>
      <vt:lpstr>Implicit entry point</vt:lpstr>
      <vt:lpstr>Explicit entry point</vt:lpstr>
      <vt:lpstr>Console I/O</vt:lpstr>
      <vt:lpstr>PowerPoint Presentation</vt:lpstr>
      <vt:lpstr>PowerPoint Presentation</vt:lpstr>
      <vt:lpstr>Bindings create a name that is bound to </vt:lpstr>
      <vt:lpstr>Expression Orientation</vt:lpstr>
      <vt:lpstr>The result of an expression must be handled</vt:lpstr>
      <vt:lpstr>Control Flow</vt:lpstr>
      <vt:lpstr>Conditional Expression Execution</vt:lpstr>
      <vt:lpstr>if and match are expressions and evaluate expressions instead of executing statements</vt:lpstr>
      <vt:lpstr>Unsafe C#</vt:lpstr>
      <vt:lpstr>Brilliant F#</vt:lpstr>
      <vt:lpstr>Expressions are safer and more compact than statements</vt:lpstr>
      <vt:lpstr>Imperative Loops</vt:lpstr>
      <vt:lpstr>For and while loops</vt:lpstr>
      <vt:lpstr>F# is executed from beginning of file to end.  Only code earlier in the file can be referenced.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6</cp:revision>
  <dcterms:created xsi:type="dcterms:W3CDTF">2022-03-20T05:46:12Z</dcterms:created>
  <dcterms:modified xsi:type="dcterms:W3CDTF">2022-03-26T17:37:43Z</dcterms:modified>
</cp:coreProperties>
</file>