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08" r:id="rId3"/>
    <p:sldId id="410" r:id="rId4"/>
    <p:sldId id="554" r:id="rId5"/>
    <p:sldId id="544" r:id="rId6"/>
    <p:sldId id="564" r:id="rId7"/>
    <p:sldId id="545" r:id="rId8"/>
    <p:sldId id="555" r:id="rId9"/>
    <p:sldId id="546" r:id="rId10"/>
    <p:sldId id="547" r:id="rId11"/>
    <p:sldId id="549" r:id="rId12"/>
    <p:sldId id="54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91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4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85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8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2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97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5308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31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23384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6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8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2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38689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3162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2092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77892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950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21299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80150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4218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607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275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55164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13674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13570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922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3979744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385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345970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897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61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89732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532191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4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27456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0126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346744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678776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80067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563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741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738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513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2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073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520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882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099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672381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265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42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5267913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660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8616273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9583947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65719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424330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7636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899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42232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Tools</a:t>
            </a:r>
          </a:p>
        </p:txBody>
      </p:sp>
    </p:spTree>
    <p:extLst>
      <p:ext uri="{BB962C8B-B14F-4D97-AF65-F5344CB8AC3E}">
        <p14:creationId xmlns:p14="http://schemas.microsoft.com/office/powerpoint/2010/main" val="165350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Interactive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1408B-B74C-4EA9-8AAE-49D7FC85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4" y="1259086"/>
            <a:ext cx="8937625" cy="5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Interactive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779B-6A39-49E5-AD8D-CC16D77E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3" y="1250169"/>
            <a:ext cx="8917354" cy="50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Visual Studio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Visual Studio Code / </a:t>
            </a:r>
            <a:r>
              <a:rPr lang="en-US" b="1" dirty="0" err="1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Ionide-fsharp</a:t>
            </a:r>
            <a:endParaRPr lang="en-US" b="1" dirty="0">
              <a:solidFill>
                <a:schemeClr val="accent2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2" y="4113430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JetBrains Rider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 Interactive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6F221-FB1B-4D59-8471-A9B0C58A5B33}"/>
              </a:ext>
            </a:extLst>
          </p:cNvPr>
          <p:cNvSpPr txBox="1">
            <a:spLocks/>
          </p:cNvSpPr>
          <p:nvPr/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tx1"/>
          </a:solidFill>
        </p:spPr>
        <p:txBody>
          <a:bodyPr vert="horz" lIns="182880" tIns="182880" rIns="182880" bIns="182880" rtlCol="0" anchor="ctr">
            <a:normAutofit/>
          </a:bodyPr>
          <a:lstStyle>
            <a:lvl1pPr marL="0" marR="0" indent="0" algn="ctr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6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6017">
              <a:spcBef>
                <a:spcPts val="1800"/>
              </a:spcBef>
            </a:pPr>
            <a:r>
              <a:rPr lang="en-US" sz="2400" b="1" dirty="0">
                <a:solidFill>
                  <a:srgbClr val="2A9FBC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 Interactive / Notebooks</a:t>
            </a:r>
          </a:p>
        </p:txBody>
      </p:sp>
    </p:spTree>
    <p:extLst>
      <p:ext uri="{BB962C8B-B14F-4D97-AF65-F5344CB8AC3E}">
        <p14:creationId xmlns:p14="http://schemas.microsoft.com/office/powerpoint/2010/main" val="11701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  <p:bldP spid="2" grpId="0" uiExpand="1" build="p" animBg="1"/>
      <p:bldP spid="3" grpId="0" uiExpand="1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6.0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D0095-84AC-4CA0-9993-26EA5608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84" y="1270803"/>
            <a:ext cx="9146233" cy="51447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C6691-97AC-4654-96D7-9056628FFCAA}"/>
              </a:ext>
            </a:extLst>
          </p:cNvPr>
          <p:cNvSpPr/>
          <p:nvPr/>
        </p:nvSpPr>
        <p:spPr>
          <a:xfrm>
            <a:off x="1228726" y="6372222"/>
            <a:ext cx="95345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FFFFFF"/>
              </a:solidFill>
              <a:latin typeface="PS TT Commons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4671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3664F-7438-4C0A-909E-DA5E64E2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12" y="1263105"/>
            <a:ext cx="8884976" cy="4997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560F1-8552-4088-A3A3-4797604699A9}"/>
              </a:ext>
            </a:extLst>
          </p:cNvPr>
          <p:cNvSpPr/>
          <p:nvPr/>
        </p:nvSpPr>
        <p:spPr>
          <a:xfrm>
            <a:off x="1228726" y="6233156"/>
            <a:ext cx="95345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FFFFFF"/>
              </a:solidFill>
              <a:latin typeface="PS TT Commons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658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and F#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EC077-63EF-4D82-86D4-6DBDDFF0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47" y="1247529"/>
            <a:ext cx="8673692" cy="48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JetBrains Rider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8F29-FC6E-44C1-B548-7C315D95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95" y="1260789"/>
            <a:ext cx="8670611" cy="48772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9A940A-26CA-4790-95CD-DA9B930D7C41}"/>
              </a:ext>
            </a:extLst>
          </p:cNvPr>
          <p:cNvSpPr/>
          <p:nvPr/>
        </p:nvSpPr>
        <p:spPr>
          <a:xfrm>
            <a:off x="1228726" y="6118852"/>
            <a:ext cx="95345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FFFFFF"/>
              </a:solidFill>
              <a:latin typeface="PS TT Commons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049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JetBrains Rider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CDBBD-4B67-4670-AE4C-31349A76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39" y="1255786"/>
            <a:ext cx="8800123" cy="49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CDD1-C241-4E60-8B5D-BCC2FDFC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81" y="1271535"/>
            <a:ext cx="9106039" cy="51221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479F60-0F8B-4145-B585-C28370FE75A0}"/>
              </a:ext>
            </a:extLst>
          </p:cNvPr>
          <p:cNvSpPr/>
          <p:nvPr/>
        </p:nvSpPr>
        <p:spPr>
          <a:xfrm>
            <a:off x="1228726" y="6242681"/>
            <a:ext cx="95345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FFFFFF"/>
              </a:solidFill>
              <a:latin typeface="PS TT Commons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4711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58-2BAD-414A-8540-35B6046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6FF00-0F92-42DB-A5E7-B72113A1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8" y="1258470"/>
            <a:ext cx="8849713" cy="49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Tools</vt:lpstr>
      <vt:lpstr>F# Tools</vt:lpstr>
      <vt:lpstr>.NET 6.0 SDK</vt:lpstr>
      <vt:lpstr>Visual Studio</vt:lpstr>
      <vt:lpstr>Visual Studio and F#</vt:lpstr>
      <vt:lpstr>JetBrains Rider</vt:lpstr>
      <vt:lpstr>JetBrains Rider</vt:lpstr>
      <vt:lpstr>Visual Studio Code</vt:lpstr>
      <vt:lpstr>Visual Studio Code</vt:lpstr>
      <vt:lpstr>F# Interactive</vt:lpstr>
      <vt:lpstr>.NET Interactive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1</cp:revision>
  <dcterms:created xsi:type="dcterms:W3CDTF">2022-03-20T05:46:12Z</dcterms:created>
  <dcterms:modified xsi:type="dcterms:W3CDTF">2022-03-20T05:46:35Z</dcterms:modified>
</cp:coreProperties>
</file>