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5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C4F5-0D71-49BB-A052-9CDDFB01E14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27B1A-AE28-4A2F-A185-585D0A40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8CDF-D7E3-48D4-A2E3-647985670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92689-9D4C-4BBB-8DF3-62BB5EDE3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369F-CD73-483E-A13C-49F6ADBB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CABF-72F9-4E26-84ED-4CB77A8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4CE1-C645-4CE5-86A1-2A305860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E442-E73E-4651-A155-3EE46E6F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3D98-0B72-403F-8CBF-9AC906CD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331A-5F20-4205-8393-A16B139B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681C-0B8E-40C5-926A-F6A5370C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E9CC-0B79-4EB2-9D0A-536DFC7C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C34CC-DE73-49AC-AB4F-A12459C4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698C-34BA-4B66-9AF6-8ABF1B1E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EBFC-C343-4B55-9B15-768B161F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21A9-7F48-4D50-AE91-A5224A5E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A6E3-58AA-428B-9CB8-D134BDB3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16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44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56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339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4748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412161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9573-D3D8-4D3E-BAD9-33EAC988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3888-251D-4529-9747-60991E40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2EA9-1D74-4717-9E6D-28124A6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C58B-DA7D-4605-808C-D90CA675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1018-EC0C-4401-B5E5-F13EC52C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66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70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408992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95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9628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8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70888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28441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963400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530810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3020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3095-4F78-43DC-B409-6EA0BDD2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E0A8-005A-409C-A20E-1533EEE4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50F0-8044-4DAE-BE7F-D01AF00D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A139-1FFC-4B49-BC66-008D6068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C851-33CC-4744-A5AD-F8B28A12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0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48355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416922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339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080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54848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6233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6240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10618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005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2F7C-D9DF-4C92-881B-EBF47F39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ECEB-5602-4CF2-A127-41CC46C73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846DF-E313-42FA-A76D-33F74F04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E37A3-2862-46F3-8B62-B56B5921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D44D4-7A99-4D3E-8247-A742687E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8A95-8FE2-4997-81D5-EE38E82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49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5809711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51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36763002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59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409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579754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609309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295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7509473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647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14FA-DC66-4EAB-BC04-3A4AAF93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B1C6D-1709-471E-A572-14FED062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FCE77-83EB-4E4E-868C-124266CB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99682-BF44-4447-9ED7-55CD1E78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D4165-FFC6-4897-AFE8-85823D00C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EB27-208A-48DE-B6DA-0FF9C06B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F8164-BA06-4DCD-9840-2BFEE6AF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358F1-F812-4E4E-8661-032CCDEC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31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6832000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76965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39885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15463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9658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950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806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693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253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49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470B-ABA4-443D-8829-7433AE55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D9CDD-0876-4D51-BDB6-5C67A035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531BE-6DDC-45E2-A61F-5AE7BDB6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24B0E-CDE1-4983-911F-BD69DC83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37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050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8518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1235638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942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544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42886612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475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8536498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916277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3521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5E0F9-E00C-4BC1-BF2F-3F8CEC3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34D3B-DC5F-4DFB-8A0E-FC76BB7A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19233-F1BD-4902-8319-B8B80E21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33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4073461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941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2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E26D-085B-4618-9F3A-ED980CA9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1353-B1B3-40B9-9979-D9C54738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7A93B-1F8C-488D-B38F-62BC0233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B86FD-2763-4E3C-88DC-B45589C2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0B30-A1B2-4C6F-9099-7BCF3A5A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6E27-49D6-4CFC-B923-42BD7936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4CB-E163-49CF-9C8A-18F94B7D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A0ECC-CE37-4999-984E-FE81291C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3C3A9-35D7-4E76-B58C-47C5560E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6536-14AB-423B-AF5F-337E5FD9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F6A0-F094-42B0-9801-CEF31A5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F12BE-E66F-40BE-8BA4-153B2C98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FB3B8-03DE-42BF-828C-59123A5E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46F9-277F-462A-93B0-96CD4AE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18CEA-FF0A-4D88-9E42-996DC80A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7693-1A9B-4D57-AAAE-4135AEBEC94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D656-9B71-4FAA-8663-C71F6AFBE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3F8F-B134-4DF0-ADCC-E25C99B67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4392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97864" y="542544"/>
            <a:ext cx="6687736" cy="5779008"/>
          </a:xfrm>
        </p:spPr>
        <p:txBody>
          <a:bodyPr/>
          <a:lstStyle/>
          <a:p>
            <a:r>
              <a:rPr lang="en-US" dirty="0"/>
              <a:t>Configure F# Dev Environment on Windows</a:t>
            </a:r>
          </a:p>
          <a:p>
            <a:pPr lvl="1"/>
            <a:r>
              <a:rPr lang="en-US" dirty="0"/>
              <a:t>Install .NET 6.0 SDK</a:t>
            </a:r>
          </a:p>
          <a:p>
            <a:pPr lvl="1"/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Fsharp-Ionide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1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4</cp:revision>
  <dcterms:created xsi:type="dcterms:W3CDTF">2022-03-20T05:46:40Z</dcterms:created>
  <dcterms:modified xsi:type="dcterms:W3CDTF">2022-03-20T05:53:50Z</dcterms:modified>
</cp:coreProperties>
</file>