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5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E3639-51F6-4B8C-8E01-6927756571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25C78-5D0E-42A7-8900-F6370C8C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83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6374-4DAC-4C39-9C0E-7648CCCF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A30BB-CAB5-4BE1-8E21-A78FA75A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6240-D7E8-45B9-8296-005C81CA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A8D4-E444-4521-A299-47371EC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73F5-F836-43C2-8311-B34F06C9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150C-0F0B-4E0F-9AD6-B03B4A36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C91F-75A2-4DA4-B8A8-47E094241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B0AF-3A76-40AC-8091-C9049D09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499C-279E-4408-B66B-D3FE5117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7359-F47A-4CBE-97AE-117A8276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D7B38-8745-4AFB-8C24-60FBCACC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ED948-A036-4EF6-AA02-1497861D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B9D0-B63A-4D27-8AF5-93A52001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FD3F-D7A8-4103-9707-CCFCF493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C931-6227-4976-B462-BE4032A0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44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0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32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98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94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000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594485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C436-1755-47A2-A9E3-E7C2393A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02CB-EEE5-47FE-8F4A-85E8C818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F5F1-CE4F-41BB-AC78-0B6E8865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0265-7BCB-4D29-BCCE-459D9F6F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06DB-F7B0-4924-AA24-EF294A83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9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5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320539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64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588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0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279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82089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80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693912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401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D385-A0E7-471E-9D6F-494E22B1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D877-17D0-4A7F-A0CB-9E71DDAD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2C34-DBD3-4AE0-AF65-AEFCDBF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B549-143F-48FF-92F9-645D8420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054C-A7CD-42EE-98CC-86CE98F9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9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45700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28707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568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187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4554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0610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35548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584587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034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AC80-0A40-4AD2-BF46-3FD31C01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AA76-CF5D-4897-83D3-F6256186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05F-12EA-41D2-9F68-7090F59C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D31A-D72E-46D4-B268-9E05D39C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7B840-B922-46CC-81FC-C785BDC7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B7180-2761-4EC0-8C3A-3E4CEF33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2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23880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1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34095057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36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36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081965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03806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78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7820045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627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E863-4AB5-4E19-9C63-3D1A6EA6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3964-13B4-4E01-8D1D-BCAB4E70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F4F85-8B92-44B1-A3FA-22B76D19E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956DE-B2A9-4F57-8EBB-C3D843AFA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0099D-00D8-49BE-A146-B8267D017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75D92-334F-4DE7-B759-2F6AB25D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3FBB3-A955-4307-B77D-833BDB7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53C1-5277-4884-985C-6BF09E4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50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6021872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984962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3553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390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205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371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45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346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506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42845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7C19-0638-444A-B94E-91B2CCD2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B77E5-279E-4FDE-A935-90B32C78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2B3F5-76F0-439B-9743-F2F3B0B2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8DA2C-6E27-4D9D-BE58-35655898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23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118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377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9086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7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8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9862622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080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38315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5752745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31499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A75DA-B7AA-4D72-829F-997C494C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BD0BB-E4C0-48FB-B1D9-BAE95AD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AEA32-020B-47F1-9A07-526D0AF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13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8419768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740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516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82EC-A9F4-41C0-90C6-AF520D3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C869-B9CA-4E12-B825-7A84C23C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E0C03-CA13-416A-B0BD-48BA4B02F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D86D-5BB2-429A-A71B-CD55F731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AF295-68C1-40E8-8F42-D99447BC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8C7F-247A-4FAF-83CF-FE39475A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C214-B8C2-4974-9F0D-2F44742F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C05CA-7425-475E-A030-D8143606C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5342-DABA-4053-B078-D5A4F24B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5C221-9AF4-41E8-848A-BB78525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696E-3B4A-4200-86F0-37554954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C70F-E608-4594-8DFB-4E898671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C2BC-21DE-4F14-A14A-A973D3A5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EA81-5489-4D73-B086-493F63CF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1227-B2DF-4633-BFAC-86371D9B4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378-7C6D-44E3-B6D8-84BE5D20101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4C6C-8F36-45FA-9142-80007693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F71E-461E-4A08-BFC5-CBC732909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DDC3-7B9A-45CA-970F-543F3213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34312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Configure F# Dev Environment on Ubuntu</a:t>
            </a:r>
          </a:p>
          <a:p>
            <a:pPr lvl="1"/>
            <a:r>
              <a:rPr lang="en-US" dirty="0"/>
              <a:t>Install .NET 6.0 SDK</a:t>
            </a:r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Fsharp-Ionide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1</cp:revision>
  <dcterms:created xsi:type="dcterms:W3CDTF">2022-03-20T05:47:02Z</dcterms:created>
  <dcterms:modified xsi:type="dcterms:W3CDTF">2022-03-20T05:47:26Z</dcterms:modified>
</cp:coreProperties>
</file>