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5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91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4EE9C-1DC4-4EA1-A7D7-F154670950D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5BCF2-6BBE-43AC-968D-371C422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76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32FD-516B-4DED-AB63-54B3EBBAF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DAF9C-46C0-4951-AE3A-5F3C62A8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2780-ADD7-4011-BE50-72A4BF6E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B1D4-BA36-4B92-A45D-16313493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EF3E-95D5-4631-976F-B0F26BE4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085D-1840-4CE1-845B-55839154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EAA3-62F7-43BE-81A2-1F5AF1245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C3F8-EE79-4C4E-8C98-CBFEBD82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EE51-CF78-4234-8295-EFE96EAC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BA40-FF12-4402-9514-6E53B04F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06314-11C9-4B87-A128-C524D7363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CCE93-6E18-4813-9A4B-C1567F39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1CCF-00A5-437B-AB11-C79A9A70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3A50-9AE0-4C1C-ACF2-744BE69C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4DE61-6649-4CBE-B085-6D939F49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0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45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13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102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31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3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348777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5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44CC-7B36-4190-A355-2ACA13F5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64FB-A3EF-402A-8836-E018DADF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B6AD-E46F-45E9-ABBB-BA854B5C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FDDA-F7CD-4375-AD7A-5B90F825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C09B-1D22-48DC-BE3D-D891648E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2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2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542081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52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32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17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1068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02130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04416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9869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2979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650-8D9D-42D3-9A2E-5477F708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38EA-201F-4EC9-B1A8-A71679E3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465D-76DC-48B9-A1B0-B96D59EF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53E5-D90C-40AA-9053-F9FA1BF0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FC78-99CE-4B39-AF88-A9668299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29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8321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2987980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351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6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1109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444425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71288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269199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890884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97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B2CB-CA70-4E06-8AA0-AEEFE7A7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16BA-D7EF-4F86-8E57-8B5558ABB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E0027-EED2-4941-AF49-964D98B0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1CDDB-67CF-45FB-BCC5-3F6A8B84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6F4FF-7470-414B-AA0C-5DBE0463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363B1-5947-4E41-8B23-E7C43C8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75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5250395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51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7430745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179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16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40397774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7234198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428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2802055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466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F363-92F4-4A06-B4FF-9D56E784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A0A0-9AEB-4DD1-A15F-D5C9F0E7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964F6-4D17-4332-A079-5C6596F44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DE1BD-242E-4D00-8B3E-9B744888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B48B3-F02E-43B0-8195-F21B8C68F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1706A-65C8-4A4C-B2ED-6E2E3033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5EAF-4ADF-4517-9B73-59EA971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6CFCB-1909-413A-99E0-C3D7DC64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6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49405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8602447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1796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11095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3080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79838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8138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8468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90822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33419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6584-3148-4C22-8411-6DE0090C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AD7CA-47B8-4CCF-90FC-6718A1C2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1587-48E6-4ED5-A66F-FA05A4F4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E1584-BDAF-4DB6-86DB-560CBA12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26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987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4127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726558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621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888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9581310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659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7338090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6905400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9228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59C22-C3CF-40DF-86B0-09A7B4A6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CEA3-3FE2-4E1C-A7A2-D7C2AB1F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3457F-C147-40E7-B0D3-82D8966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079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1209231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2349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835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8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9C31-A9DE-44BB-BF7A-41B7D87B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8E41-DDF9-4A7F-B8D5-E102743B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35F06-F1A6-4577-8AF3-39C59F74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59DA-A577-4CBC-AD90-E20FE1CB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B2562-EEA1-4508-9568-0F5C1484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642BB-376A-45D7-B099-1D45BC4C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91DB-9A8C-4712-B613-3B708776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61467-5CEB-49D8-879A-3E74512F3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CE4C1-6EEB-44DA-A1E5-EF08DDA87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194-B50B-452D-8828-EC9663E7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9BB7-8436-4AE9-89C7-B6D565BE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6ED5B-8697-480B-9FBE-EBA74BF1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2E3D7-B028-4862-8533-024B3EC8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B97C-4303-4C47-8889-3EA436CB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A9216-18E6-4F84-90DF-AEB89E087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F50-4646-4E7F-90E3-54B39EDED94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2338-458E-4AB1-A631-973E4E5CE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C1BD-E54B-4754-8C28-9F0907BA2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6234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097864" y="542544"/>
            <a:ext cx="6545496" cy="5779008"/>
          </a:xfrm>
        </p:spPr>
        <p:txBody>
          <a:bodyPr/>
          <a:lstStyle/>
          <a:p>
            <a:r>
              <a:rPr lang="en-US" dirty="0"/>
              <a:t>Edit an run a console app with VS Code</a:t>
            </a:r>
          </a:p>
          <a:p>
            <a:pPr lvl="1"/>
            <a:r>
              <a:rPr lang="en-US" dirty="0"/>
              <a:t>Create project with “dotnet new”</a:t>
            </a:r>
          </a:p>
          <a:p>
            <a:pPr lvl="1"/>
            <a:r>
              <a:rPr lang="en-US" dirty="0"/>
              <a:t>Start VS Code</a:t>
            </a:r>
          </a:p>
          <a:p>
            <a:pPr lvl="1"/>
            <a:r>
              <a:rPr lang="en-US" dirty="0"/>
              <a:t>Configure VS Code to run F# the project</a:t>
            </a:r>
          </a:p>
        </p:txBody>
      </p:sp>
    </p:spTree>
    <p:extLst>
      <p:ext uri="{BB962C8B-B14F-4D97-AF65-F5344CB8AC3E}">
        <p14:creationId xmlns:p14="http://schemas.microsoft.com/office/powerpoint/2010/main" val="202374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2</cp:revision>
  <dcterms:created xsi:type="dcterms:W3CDTF">2022-03-20T05:48:17Z</dcterms:created>
  <dcterms:modified xsi:type="dcterms:W3CDTF">2022-03-20T05:50:39Z</dcterms:modified>
</cp:coreProperties>
</file>