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5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91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9F76A-16EF-4D92-B27C-525C43572A7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0B42D-2A77-490A-9AA7-8B80BC89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5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14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9ABA-FA6F-4BC3-B98C-369B7B30A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BED63-2F04-4419-8C59-69180BBB2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74D2E-E5C4-41F9-BD1A-63A875D5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07D50-5E2B-4F44-9A6B-2EAFD6D3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D454-6AAF-4908-BA14-A3A32EF8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7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6BE6-9582-45A9-843B-8D7DE19E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9F331-8D92-4AE7-9EF8-8FA39F000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E9F4-163C-47C8-AC69-18448F78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EAE98-FE2E-4B3E-8BE9-595CD26F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554A5-66C2-496D-9487-B4582424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B2097-D9DA-4206-8044-E08ACC1A1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43851-F703-416E-9E43-EF347CC22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9CB3B-AD26-4877-86BF-BFC31960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E4B0E-CA7D-4162-A79C-F09D1F4D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DE38A-41DD-45CF-AE4A-954290F8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33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885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027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340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177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1473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2946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510568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6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F32F-E4A8-417D-9B2D-7D510CD3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FB7FB-57EA-4E2D-9A1E-21E2A41A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545E7-4A41-4ECC-8D5A-DB3EC32D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14A88-B81E-4C5D-812B-78FCD729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5807E-155A-4A2F-9D95-1042EAA5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65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94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1974387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7880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6418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000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13185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801889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599130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2364836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5293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8211-9955-499A-B5E5-9D229D7D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DAC4-DF1B-4E91-B990-DFA0451AC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C7B23-000B-4589-BC2C-E545AD6F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35179-584D-4ED1-914A-AA44D21A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5D070-14E0-4CC7-9BD7-1313FF28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00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347487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235424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73808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18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22356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76733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214932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728958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51060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8112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AB52-35A2-4D00-AFA2-C0F71253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FEA4A-595A-4471-AC31-A89268097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2F226-71FF-4081-ADC2-5A855F19C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01735-570B-416B-B9AC-2585AE54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5DAF1-B9A1-4BDD-967A-63E6356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1B71B-C0B8-4F14-8F98-30F6896D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734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1246173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106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42024907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575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472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9663378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8487307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845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0792318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8080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922F-89FC-467C-8F25-47F1A548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4A470-FD50-42C5-A5F9-C98CEB2E2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54C5F-89CD-45BB-AC22-2BC0DD261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D2C83-A5E8-46C3-8CC9-6788DD1BB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BC624-156A-49B7-BE77-FE5050A00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6636F-BA88-4B2C-9301-6E56221C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5FF0B-B3E2-472A-A787-8F936538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0E2F0-72A8-41B1-91AC-F70EEE9F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7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7693728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0939482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34321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58071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66042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97291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8888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2426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44939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9001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78DE-E938-42F1-86C7-B14D2A3C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F6302-6917-4F7D-84B4-26CA2E35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0E78E-6B10-4267-94C4-DA140F25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A7271-C8E7-4D38-AD19-ABD652A5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875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50372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16335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255300398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785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033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30577676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64225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5224708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90636479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58502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7DCA9-38B1-47AF-8E3C-D87B0012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C3019-80CF-4321-B368-19A4F0E4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3128A-CCE5-4ABD-A4E7-C12C8F68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813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47728655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3192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80208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sion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635499" cy="6858000"/>
          </a:xfrm>
          <a:prstGeom prst="rect">
            <a:avLst/>
          </a:prstGeom>
          <a:gradFill flip="none" rotWithShape="1">
            <a:gsLst>
              <a:gs pos="0">
                <a:srgbClr val="F15B2A"/>
              </a:gs>
              <a:gs pos="100000">
                <a:srgbClr val="E80A89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Version Check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02" y="3052161"/>
            <a:ext cx="1624895" cy="16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8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7372-7CD0-49A1-B0E5-79ECEA4C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E3EC4-8E10-4D11-9C01-C2314DE23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41765-A71D-4ADE-8235-AFE233DBB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32D00-DC44-4CC2-9346-D8A31C5B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AEF3F-601C-4B2A-AA64-B84ACB7F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01599-81E5-4FFB-BEAE-5714B4B6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9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23C8-170E-4B87-97DD-DE03689C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E86C8-1441-452B-8D05-E690F4BA1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9A674-2558-478C-AA31-69C9C4751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4AF87-9FD8-4EE0-87FC-659D1F57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79E73-88CF-4DD3-90E3-A0348899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9234A-7D19-434F-B872-B44352E1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7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image" Target="../media/image1.png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microsoft.com/office/2007/relationships/hdphoto" Target="../media/hdphoto1.wdp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02003-88D3-4C49-8EF7-CEA23FE1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79960-535D-40BC-9C8A-13EF45FF5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F9A5-39C6-44BC-96BD-8CA4551DC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7D5D-B256-4DDC-9ED6-3A41F08CF50E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63F05-331E-4B33-8998-8C684CE81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F7F3C-5081-4286-A6C3-F067AF0C4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0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4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154881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5097864" y="542544"/>
            <a:ext cx="6545496" cy="5779008"/>
          </a:xfrm>
        </p:spPr>
        <p:txBody>
          <a:bodyPr/>
          <a:lstStyle/>
          <a:p>
            <a:r>
              <a:rPr lang="en-US" dirty="0"/>
              <a:t>Debug F# with VS Code</a:t>
            </a:r>
          </a:p>
          <a:p>
            <a:pPr lvl="1"/>
            <a:r>
              <a:rPr lang="en-US" dirty="0"/>
              <a:t>Set breakpoints</a:t>
            </a:r>
          </a:p>
          <a:p>
            <a:pPr lvl="1"/>
            <a:r>
              <a:rPr lang="en-US" dirty="0"/>
              <a:t>Examine variable values</a:t>
            </a:r>
          </a:p>
        </p:txBody>
      </p:sp>
    </p:spTree>
    <p:extLst>
      <p:ext uri="{BB962C8B-B14F-4D97-AF65-F5344CB8AC3E}">
        <p14:creationId xmlns:p14="http://schemas.microsoft.com/office/powerpoint/2010/main" val="265029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Office Theme</vt:lpstr>
      <vt:lpstr>PSTTCommons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Heydt</dc:creator>
  <cp:lastModifiedBy>Michael Heydt</cp:lastModifiedBy>
  <cp:revision>2</cp:revision>
  <dcterms:created xsi:type="dcterms:W3CDTF">2022-03-20T05:48:33Z</dcterms:created>
  <dcterms:modified xsi:type="dcterms:W3CDTF">2022-03-20T05:50:20Z</dcterms:modified>
</cp:coreProperties>
</file>